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65" r:id="rId3"/>
    <p:sldId id="258" r:id="rId4"/>
    <p:sldId id="296" r:id="rId5"/>
    <p:sldId id="266" r:id="rId6"/>
    <p:sldId id="268" r:id="rId7"/>
    <p:sldId id="267" r:id="rId8"/>
    <p:sldId id="270" r:id="rId9"/>
    <p:sldId id="298" r:id="rId10"/>
    <p:sldId id="271" r:id="rId11"/>
    <p:sldId id="273" r:id="rId12"/>
    <p:sldId id="272" r:id="rId13"/>
    <p:sldId id="301" r:id="rId14"/>
    <p:sldId id="302" r:id="rId15"/>
    <p:sldId id="283" r:id="rId16"/>
    <p:sldId id="285" r:id="rId17"/>
    <p:sldId id="284" r:id="rId18"/>
    <p:sldId id="293" r:id="rId19"/>
    <p:sldId id="286" r:id="rId20"/>
    <p:sldId id="287" r:id="rId21"/>
    <p:sldId id="288" r:id="rId22"/>
    <p:sldId id="289" r:id="rId23"/>
    <p:sldId id="291" r:id="rId24"/>
    <p:sldId id="274" r:id="rId25"/>
    <p:sldId id="276"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404040"/>
    <a:srgbClr val="202125"/>
    <a:srgbClr val="1A75EB"/>
    <a:srgbClr val="EA4335"/>
    <a:srgbClr val="3D81F4"/>
    <a:srgbClr val="FBBB01"/>
    <a:srgbClr val="2EA54E"/>
    <a:srgbClr val="F7B108"/>
    <a:srgbClr val="34A8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937" autoAdjust="0"/>
    <p:restoredTop sz="94660"/>
  </p:normalViewPr>
  <p:slideViewPr>
    <p:cSldViewPr snapToGrid="0">
      <p:cViewPr varScale="1">
        <p:scale>
          <a:sx n="81" d="100"/>
          <a:sy n="81" d="100"/>
        </p:scale>
        <p:origin x="8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6470453-EB2F-44BC-8DED-A0C95C6DBCD5}" type="datetimeFigureOut">
              <a:rPr lang="en-PH" smtClean="0"/>
              <a:t>04/12/2023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6470453-EB2F-44BC-8DED-A0C95C6DBCD5}" type="datetimeFigureOut">
              <a:rPr lang="en-PH" smtClean="0"/>
              <a:t>04/12/2023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0453-EB2F-44BC-8DED-A0C95C6DBCD5}" type="datetimeFigureOut">
              <a:rPr lang="en-PH" smtClean="0"/>
              <a:t>04/12/2023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0453-EB2F-44BC-8DED-A0C95C6DBCD5}" type="datetimeFigureOut">
              <a:rPr lang="en-PH" smtClean="0"/>
              <a:t>04/12/2023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6470453-EB2F-44BC-8DED-A0C95C6DBCD5}" type="datetimeFigureOut">
              <a:rPr lang="en-PH" smtClean="0"/>
              <a:t>04/12/2023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6470453-EB2F-44BC-8DED-A0C95C6DBCD5}" type="datetimeFigureOut">
              <a:rPr lang="en-PH" smtClean="0"/>
              <a:t>04/12/2023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0453-EB2F-44BC-8DED-A0C95C6DBCD5}" type="datetimeFigureOut">
              <a:rPr lang="en-PH" smtClean="0"/>
              <a:t>04/12/2023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04/12/2023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70453-EB2F-44BC-8DED-A0C95C6DBCD5}" type="datetimeFigureOut">
              <a:rPr lang="en-PH" smtClean="0"/>
              <a:t>04/12/2023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923C1-D264-4B58-9885-80CD3DA42BF0}"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70453-EB2F-44BC-8DED-A0C95C6DBCD5}" type="datetimeFigureOut">
              <a:rPr lang="en-PH" smtClean="0"/>
              <a:t>04/12/2023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923C1-D264-4B58-9885-80CD3DA42BF0}"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10.png"/><Relationship Id="rId12"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1.png"/><Relationship Id="rId5" Type="http://schemas.openxmlformats.org/officeDocument/2006/relationships/image" Target="../media/image2.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7.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0.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2.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41.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4.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43.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46.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 Id="rId1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48.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50.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9.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4.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4.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53.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55.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0.png"/><Relationship Id="rId18" Type="http://schemas.microsoft.com/office/2007/relationships/hdphoto" Target="../media/hdphoto7.wdp"/><Relationship Id="rId3" Type="http://schemas.openxmlformats.org/officeDocument/2006/relationships/image" Target="../media/image28.png"/><Relationship Id="rId7" Type="http://schemas.openxmlformats.org/officeDocument/2006/relationships/image" Target="../media/image3.png"/><Relationship Id="rId12" Type="http://schemas.openxmlformats.org/officeDocument/2006/relationships/image" Target="../media/image59.png"/><Relationship Id="rId17" Type="http://schemas.openxmlformats.org/officeDocument/2006/relationships/image" Target="../media/image61.png"/><Relationship Id="rId2" Type="http://schemas.openxmlformats.org/officeDocument/2006/relationships/image" Target="../media/image56.pn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8.png"/><Relationship Id="rId5" Type="http://schemas.microsoft.com/office/2007/relationships/hdphoto" Target="../media/hdphoto3.wdp"/><Relationship Id="rId15" Type="http://schemas.openxmlformats.org/officeDocument/2006/relationships/image" Target="../media/image30.png"/><Relationship Id="rId10" Type="http://schemas.microsoft.com/office/2007/relationships/hdphoto" Target="../media/hdphoto6.wdp"/><Relationship Id="rId4" Type="http://schemas.openxmlformats.org/officeDocument/2006/relationships/image" Target="../media/image20.png"/><Relationship Id="rId9" Type="http://schemas.openxmlformats.org/officeDocument/2006/relationships/image" Target="../media/image57.png"/><Relationship Id="rId14" Type="http://schemas.openxmlformats.org/officeDocument/2006/relationships/image" Target="../media/image29.jpe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microsoft.com/office/2007/relationships/hdphoto" Target="../media/hdphoto8.wdp"/><Relationship Id="rId3" Type="http://schemas.openxmlformats.org/officeDocument/2006/relationships/image" Target="../media/image3.png"/><Relationship Id="rId7" Type="http://schemas.microsoft.com/office/2007/relationships/hdphoto" Target="../media/hdphoto6.wdp"/><Relationship Id="rId12" Type="http://schemas.openxmlformats.org/officeDocument/2006/relationships/image" Target="../media/image62.png"/><Relationship Id="rId17" Type="http://schemas.microsoft.com/office/2007/relationships/hdphoto" Target="../media/hdphoto9.wdp"/><Relationship Id="rId2" Type="http://schemas.openxmlformats.org/officeDocument/2006/relationships/image" Target="../media/image2.png"/><Relationship Id="rId16"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29.jpeg"/><Relationship Id="rId5" Type="http://schemas.microsoft.com/office/2007/relationships/hdphoto" Target="../media/hdphoto3.wdp"/><Relationship Id="rId15" Type="http://schemas.openxmlformats.org/officeDocument/2006/relationships/image" Target="../media/image27.svg"/><Relationship Id="rId10" Type="http://schemas.openxmlformats.org/officeDocument/2006/relationships/image" Target="../media/image60.png"/><Relationship Id="rId4" Type="http://schemas.openxmlformats.org/officeDocument/2006/relationships/image" Target="../media/image10.png"/><Relationship Id="rId9" Type="http://schemas.openxmlformats.org/officeDocument/2006/relationships/image" Target="../media/image59.png"/><Relationship Id="rId14"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7.svg"/><Relationship Id="rId18" Type="http://schemas.openxmlformats.org/officeDocument/2006/relationships/image" Target="../media/image70.png"/><Relationship Id="rId26" Type="http://schemas.openxmlformats.org/officeDocument/2006/relationships/image" Target="../media/image43.png"/><Relationship Id="rId3" Type="http://schemas.openxmlformats.org/officeDocument/2006/relationships/image" Target="../media/image3.png"/><Relationship Id="rId21" Type="http://schemas.openxmlformats.org/officeDocument/2006/relationships/image" Target="../media/image25.svg"/><Relationship Id="rId7" Type="http://schemas.openxmlformats.org/officeDocument/2006/relationships/image" Target="../media/image15.svg"/><Relationship Id="rId12" Type="http://schemas.openxmlformats.org/officeDocument/2006/relationships/image" Target="../media/image67.png"/><Relationship Id="rId17" Type="http://schemas.openxmlformats.org/officeDocument/2006/relationships/image" Target="../media/image17.svg"/><Relationship Id="rId25" Type="http://schemas.openxmlformats.org/officeDocument/2006/relationships/image" Target="../media/image28.png"/><Relationship Id="rId2" Type="http://schemas.openxmlformats.org/officeDocument/2006/relationships/image" Target="../media/image2.png"/><Relationship Id="rId16" Type="http://schemas.openxmlformats.org/officeDocument/2006/relationships/image" Target="../media/image69.png"/><Relationship Id="rId20"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23.svg"/><Relationship Id="rId24" Type="http://schemas.openxmlformats.org/officeDocument/2006/relationships/image" Target="../media/image56.png"/><Relationship Id="rId5" Type="http://schemas.microsoft.com/office/2007/relationships/hdphoto" Target="../media/hdphoto3.wdp"/><Relationship Id="rId15" Type="http://schemas.openxmlformats.org/officeDocument/2006/relationships/image" Target="../media/image13.svg"/><Relationship Id="rId23" Type="http://schemas.openxmlformats.org/officeDocument/2006/relationships/image" Target="../media/image73.png"/><Relationship Id="rId10" Type="http://schemas.openxmlformats.org/officeDocument/2006/relationships/image" Target="../media/image66.png"/><Relationship Id="rId19"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21.svg"/><Relationship Id="rId14" Type="http://schemas.openxmlformats.org/officeDocument/2006/relationships/image" Target="../media/image68.png"/><Relationship Id="rId22" Type="http://schemas.openxmlformats.org/officeDocument/2006/relationships/image" Target="../media/image72.png"/><Relationship Id="rId27" Type="http://schemas.openxmlformats.org/officeDocument/2006/relationships/image" Target="../media/image29.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4.png"/><Relationship Id="rId17" Type="http://schemas.openxmlformats.org/officeDocument/2006/relationships/image" Target="../media/image23.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7.svg"/><Relationship Id="rId5" Type="http://schemas.microsoft.com/office/2007/relationships/hdphoto" Target="../media/hdphoto3.wdp"/><Relationship Id="rId15" Type="http://schemas.openxmlformats.org/officeDocument/2006/relationships/image" Target="../media/image21.svg"/><Relationship Id="rId10" Type="http://schemas.openxmlformats.org/officeDocument/2006/relationships/image" Target="../media/image13.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microsoft.com/office/2007/relationships/hdphoto" Target="../media/hdphoto4.wdp"/><Relationship Id="rId7" Type="http://schemas.openxmlformats.org/officeDocument/2006/relationships/image" Target="../media/image10.png"/><Relationship Id="rId12"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0.png"/><Relationship Id="rId12"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6" name="TextBox 15"/>
          <p:cNvSpPr txBox="1"/>
          <p:nvPr/>
        </p:nvSpPr>
        <p:spPr>
          <a:xfrm>
            <a:off x="2552899" y="2428726"/>
            <a:ext cx="7086201" cy="1568450"/>
          </a:xfrm>
          <a:prstGeom prst="rect">
            <a:avLst/>
          </a:prstGeom>
          <a:noFill/>
        </p:spPr>
        <p:txBody>
          <a:bodyPr wrap="square" rtlCol="0">
            <a:spAutoFit/>
          </a:bodyPr>
          <a:lstStyle/>
          <a:p>
            <a:pPr algn="ctr"/>
            <a:r>
              <a:rPr lang="en-US" altLang="en-PH" sz="9600" b="1" dirty="0" err="1">
                <a:solidFill>
                  <a:srgbClr val="4285F4"/>
                </a:solidFill>
                <a:latin typeface="Product Sans" panose="020B0403030502040203" pitchFamily="34" charset="0"/>
                <a:sym typeface="+mn-ea"/>
              </a:rPr>
              <a:t>N</a:t>
            </a:r>
            <a:r>
              <a:rPr lang="en-US" altLang="en-PH" sz="9600" b="1" dirty="0" err="1">
                <a:solidFill>
                  <a:srgbClr val="EA4335"/>
                </a:solidFill>
                <a:latin typeface="Product Sans" panose="020B0403030502040203" pitchFamily="34" charset="0"/>
                <a:sym typeface="+mn-ea"/>
              </a:rPr>
              <a:t>h</a:t>
            </a:r>
            <a:r>
              <a:rPr lang="en-US" altLang="en-PH" sz="9600" b="1" dirty="0" err="1">
                <a:solidFill>
                  <a:srgbClr val="FFFF00"/>
                </a:solidFill>
                <a:latin typeface="Product Sans" panose="020B0403030502040203" pitchFamily="34" charset="0"/>
                <a:sym typeface="+mn-ea"/>
              </a:rPr>
              <a:t>ó</a:t>
            </a:r>
            <a:r>
              <a:rPr lang="en-US" altLang="en-PH" sz="9600" b="1" dirty="0" err="1">
                <a:solidFill>
                  <a:srgbClr val="4285F4"/>
                </a:solidFill>
                <a:latin typeface="Product Sans" panose="020B0403030502040203" pitchFamily="34" charset="0"/>
                <a:sym typeface="+mn-ea"/>
              </a:rPr>
              <a:t>m</a:t>
            </a:r>
            <a:r>
              <a:rPr lang="en-PH" sz="9600" b="1" dirty="0">
                <a:latin typeface="Product Sans" panose="020B0403030502040203" pitchFamily="34" charset="0"/>
                <a:sym typeface="+mn-ea"/>
              </a:rPr>
              <a:t> </a:t>
            </a:r>
            <a:r>
              <a:rPr lang="en-US" sz="9600" b="1" dirty="0">
                <a:solidFill>
                  <a:srgbClr val="2EA54E"/>
                </a:solidFill>
                <a:latin typeface="Product Sans" panose="020B0403030502040203" pitchFamily="34" charset="0"/>
                <a:sym typeface="+mn-ea"/>
              </a:rPr>
              <a:t>13</a:t>
            </a:r>
            <a:endParaRPr lang="en-PH" sz="2800" dirty="0"/>
          </a:p>
        </p:txBody>
      </p:sp>
      <p:grpSp>
        <p:nvGrpSpPr>
          <p:cNvPr id="21" name="Group 20"/>
          <p:cNvGrpSpPr/>
          <p:nvPr/>
        </p:nvGrpSpPr>
        <p:grpSpPr>
          <a:xfrm>
            <a:off x="12739775" y="5734052"/>
            <a:ext cx="1269276" cy="338554"/>
            <a:chOff x="10072775" y="5734052"/>
            <a:chExt cx="1269276" cy="338554"/>
          </a:xfrm>
        </p:grpSpPr>
        <p:sp>
          <p:nvSpPr>
            <p:cNvPr id="26" name="Rectangle: Rounded Corners 25"/>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7" name="Group 26"/>
            <p:cNvGrpSpPr/>
            <p:nvPr/>
          </p:nvGrpSpPr>
          <p:grpSpPr>
            <a:xfrm>
              <a:off x="10207193" y="5749440"/>
              <a:ext cx="1134858" cy="307777"/>
              <a:chOff x="10207193" y="5749440"/>
              <a:chExt cx="1134858" cy="307777"/>
            </a:xfrm>
          </p:grpSpPr>
          <p:pic>
            <p:nvPicPr>
              <p:cNvPr id="28" name="Graphic 27" descr="Pencil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207193" y="5812945"/>
                <a:ext cx="180768" cy="180768"/>
              </a:xfrm>
              <a:prstGeom prst="rect">
                <a:avLst/>
              </a:prstGeom>
            </p:spPr>
          </p:pic>
          <p:sp>
            <p:nvSpPr>
              <p:cNvPr id="29" name="TextBox 28"/>
              <p:cNvSpPr txBox="1"/>
              <p:nvPr/>
            </p:nvSpPr>
            <p:spPr>
              <a:xfrm>
                <a:off x="10330373" y="5749440"/>
                <a:ext cx="1011678" cy="307777"/>
              </a:xfrm>
              <a:prstGeom prst="rect">
                <a:avLst/>
              </a:prstGeom>
              <a:noFill/>
            </p:spPr>
            <p:txBody>
              <a:bodyPr wrap="square" rtlCol="0">
                <a:spAutoFit/>
              </a:bodyPr>
              <a:lstStyle/>
              <a:p>
                <a:r>
                  <a:rPr lang="en-PH" sz="1400" dirty="0">
                    <a:solidFill>
                      <a:srgbClr val="4285F4"/>
                    </a:solidFill>
                    <a:latin typeface="+mj-lt"/>
                  </a:rPr>
                  <a:t>Your Team</a:t>
                </a:r>
              </a:p>
            </p:txBody>
          </p:sp>
        </p:grpSp>
      </p:grpSp>
      <p:grpSp>
        <p:nvGrpSpPr>
          <p:cNvPr id="47" name="Group 46"/>
          <p:cNvGrpSpPr/>
          <p:nvPr/>
        </p:nvGrpSpPr>
        <p:grpSpPr>
          <a:xfrm>
            <a:off x="-7370249" y="3178395"/>
            <a:ext cx="6654018" cy="550671"/>
            <a:chOff x="2768991" y="3077691"/>
            <a:chExt cx="6654018" cy="550671"/>
          </a:xfrm>
        </p:grpSpPr>
        <p:sp>
          <p:nvSpPr>
            <p:cNvPr id="48" name="Rectangle: Rounded Corners 4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Picture 4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50" name="Picture 49"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67" name="Rectangle 66"/>
          <p:cNvSpPr/>
          <p:nvPr/>
        </p:nvSpPr>
        <p:spPr>
          <a:xfrm>
            <a:off x="150703" y="19506"/>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p:cNvSpPr/>
          <p:nvPr/>
        </p:nvSpPr>
        <p:spPr>
          <a:xfrm>
            <a:off x="10426498" y="383187"/>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9" name="Oval 68"/>
          <p:cNvSpPr/>
          <p:nvPr/>
        </p:nvSpPr>
        <p:spPr>
          <a:xfrm>
            <a:off x="10866661" y="387047"/>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0" name="Oval 69"/>
          <p:cNvSpPr/>
          <p:nvPr/>
        </p:nvSpPr>
        <p:spPr>
          <a:xfrm>
            <a:off x="11277941" y="383187"/>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TextBox 71"/>
          <p:cNvSpPr txBox="1"/>
          <p:nvPr/>
        </p:nvSpPr>
        <p:spPr>
          <a:xfrm>
            <a:off x="8586735" y="-2019905"/>
            <a:ext cx="956602" cy="338554"/>
          </a:xfrm>
          <a:prstGeom prst="rect">
            <a:avLst/>
          </a:prstGeom>
          <a:noFill/>
        </p:spPr>
        <p:txBody>
          <a:bodyPr wrap="square" rtlCol="0">
            <a:spAutoFit/>
          </a:bodyPr>
          <a:lstStyle/>
          <a:p>
            <a:r>
              <a:rPr lang="en-PH" sz="1600" dirty="0">
                <a:solidFill>
                  <a:schemeClr val="bg1"/>
                </a:solidFill>
              </a:rPr>
              <a:t>Gmail</a:t>
            </a:r>
          </a:p>
        </p:txBody>
      </p:sp>
      <p:sp>
        <p:nvSpPr>
          <p:cNvPr id="73" name="TextBox 72"/>
          <p:cNvSpPr txBox="1"/>
          <p:nvPr/>
        </p:nvSpPr>
        <p:spPr>
          <a:xfrm>
            <a:off x="9302842" y="-2019905"/>
            <a:ext cx="956603" cy="338554"/>
          </a:xfrm>
          <a:prstGeom prst="rect">
            <a:avLst/>
          </a:prstGeom>
          <a:noFill/>
        </p:spPr>
        <p:txBody>
          <a:bodyPr wrap="square" rtlCol="0">
            <a:spAutoFit/>
          </a:bodyPr>
          <a:lstStyle/>
          <a:p>
            <a:r>
              <a:rPr lang="en-PH" sz="1600" dirty="0">
                <a:solidFill>
                  <a:schemeClr val="bg1"/>
                </a:solidFill>
              </a:rPr>
              <a:t>Images</a:t>
            </a:r>
          </a:p>
        </p:txBody>
      </p:sp>
      <p:pic>
        <p:nvPicPr>
          <p:cNvPr id="74" name="Picture 73"/>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10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0212641" y="-2004833"/>
            <a:ext cx="339969" cy="339969"/>
          </a:xfrm>
          <a:prstGeom prst="rect">
            <a:avLst/>
          </a:prstGeom>
        </p:spPr>
      </p:pic>
      <p:grpSp>
        <p:nvGrpSpPr>
          <p:cNvPr id="75" name="Group 74"/>
          <p:cNvGrpSpPr/>
          <p:nvPr/>
        </p:nvGrpSpPr>
        <p:grpSpPr>
          <a:xfrm>
            <a:off x="-1" y="6732587"/>
            <a:ext cx="12192001" cy="130049"/>
            <a:chOff x="-1" y="6732587"/>
            <a:chExt cx="12192001" cy="130049"/>
          </a:xfrm>
        </p:grpSpPr>
        <p:sp>
          <p:nvSpPr>
            <p:cNvPr id="76" name="Rectangle 75"/>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Rectangle 76"/>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p:cNvSpPr/>
            <p:nvPr/>
          </p:nvSpPr>
          <p:spPr>
            <a:xfrm>
              <a:off x="6096000"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9" name="Rectangle 78"/>
            <p:cNvSpPr/>
            <p:nvPr/>
          </p:nvSpPr>
          <p:spPr>
            <a:xfrm>
              <a:off x="8947052" y="6732587"/>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29" name="Rectangle: Folded Corner 28"/>
          <p:cNvSpPr/>
          <p:nvPr/>
        </p:nvSpPr>
        <p:spPr>
          <a:xfrm rot="10800000">
            <a:off x="3299556" y="7303849"/>
            <a:ext cx="2970615" cy="1301307"/>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p:cNvSpPr txBox="1"/>
          <p:nvPr/>
        </p:nvSpPr>
        <p:spPr>
          <a:xfrm rot="10800000">
            <a:off x="2981463" y="7526352"/>
            <a:ext cx="360680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40" name="Rectangle 39"/>
          <p:cNvSpPr/>
          <p:nvPr/>
        </p:nvSpPr>
        <p:spPr>
          <a:xfrm>
            <a:off x="442595" y="1115695"/>
            <a:ext cx="6969760" cy="530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3760470" y="2933700"/>
            <a:ext cx="150495" cy="6824980"/>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7247213" y="1115529"/>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3756025" y="-2207260"/>
            <a:ext cx="158115" cy="6823075"/>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rot="16200000">
            <a:off x="6977380" y="1572895"/>
            <a:ext cx="5284470" cy="4413885"/>
          </a:xfrm>
          <a:prstGeom prst="foldedCorner">
            <a:avLst>
              <a:gd name="adj" fmla="val 17062"/>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7412355" y="1335405"/>
            <a:ext cx="3627755"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0" name="Picture 59" descr="Watermelon Moody Foodi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0004" y="5363808"/>
            <a:ext cx="1008825" cy="1008825"/>
          </a:xfrm>
          <a:prstGeom prst="rect">
            <a:avLst/>
          </a:prstGeom>
        </p:spPr>
      </p:pic>
      <p:pic>
        <p:nvPicPr>
          <p:cNvPr id="61" name="Picture 60" descr="Chart, logo, company name, bubble chart&#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645206" y="1244410"/>
            <a:ext cx="784843" cy="660173"/>
          </a:xfrm>
          <a:prstGeom prst="rect">
            <a:avLst/>
          </a:prstGeom>
        </p:spPr>
      </p:pic>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pic>
        <p:nvPicPr>
          <p:cNvPr id="104" name="Picture 103"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4">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105" name="TextBox 104"/>
          <p:cNvSpPr txBox="1"/>
          <p:nvPr/>
        </p:nvSpPr>
        <p:spPr>
          <a:xfrm>
            <a:off x="7547610" y="2601595"/>
            <a:ext cx="3985260" cy="2597827"/>
          </a:xfrm>
          <a:prstGeom prst="rect">
            <a:avLst/>
          </a:prstGeom>
          <a:noFill/>
        </p:spPr>
        <p:txBody>
          <a:bodyPr wrap="square" rtlCol="0">
            <a:spAutoFit/>
          </a:bodyPr>
          <a:lstStyle/>
          <a:p>
            <a:pPr algn="just">
              <a:lnSpc>
                <a:spcPct val="150000"/>
              </a:lnSpc>
            </a:pPr>
            <a:r>
              <a:rPr lang="en-US" altLang="vi-VN" sz="2800" dirty="0" err="1">
                <a:latin typeface="Bahnschrift" panose="020B0502040204020203" charset="0"/>
                <a:cs typeface="Bahnschrift" panose="020B0502040204020203" charset="0"/>
              </a:rPr>
              <a:t>Đây</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là</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giao</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diện</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chính</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của</a:t>
            </a:r>
            <a:r>
              <a:rPr lang="en-US" altLang="vi-VN" sz="2800" dirty="0">
                <a:latin typeface="Bahnschrift" panose="020B0502040204020203" charset="0"/>
                <a:cs typeface="Bahnschrift" panose="020B0502040204020203" charset="0"/>
              </a:rPr>
              <a:t> website </a:t>
            </a:r>
            <a:r>
              <a:rPr lang="en-US" altLang="vi-VN" sz="2800" dirty="0" err="1">
                <a:latin typeface="Bahnschrift" panose="020B0502040204020203" charset="0"/>
                <a:cs typeface="Bahnschrift" panose="020B0502040204020203" charset="0"/>
              </a:rPr>
              <a:t>bán</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sách</a:t>
            </a:r>
            <a:r>
              <a:rPr lang="en-US" altLang="vi-VN" sz="2800" dirty="0">
                <a:latin typeface="Bahnschrift" panose="020B0502040204020203" charset="0"/>
                <a:cs typeface="Bahnschrift" panose="020B0502040204020203" charset="0"/>
              </a:rPr>
              <a:t> </a:t>
            </a:r>
            <a:r>
              <a:rPr lang="en-US" sz="2800" dirty="0" err="1">
                <a:latin typeface="Bahnschrift" panose="020B0502040204020203" pitchFamily="34" charset="0"/>
                <a:cs typeface="Arial" panose="020B0604020202020204" pitchFamily="34" charset="0"/>
                <a:sym typeface="+mn-ea"/>
              </a:rPr>
              <a:t>Ananas</a:t>
            </a:r>
            <a:r>
              <a:rPr lang="en-US" sz="2800" dirty="0">
                <a:latin typeface="Bahnschrift" panose="020B0502040204020203" pitchFamily="34" charset="0"/>
                <a:cs typeface="Arial" panose="020B0604020202020204" pitchFamily="34" charset="0"/>
                <a:sym typeface="+mn-ea"/>
              </a:rPr>
              <a:t> – </a:t>
            </a:r>
            <a:r>
              <a:rPr lang="en-US" sz="2800" dirty="0" err="1">
                <a:latin typeface="Bahnschrift" panose="020B0502040204020203" pitchFamily="34" charset="0"/>
                <a:cs typeface="Arial" panose="020B0604020202020204" pitchFamily="34" charset="0"/>
                <a:sym typeface="+mn-ea"/>
              </a:rPr>
              <a:t>DiscoverYOU</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Khám</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phá</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chính</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bạn</a:t>
            </a:r>
            <a:r>
              <a:rPr lang="en-US" sz="2800" dirty="0">
                <a:latin typeface="Bahnschrift" panose="020B0502040204020203" pitchFamily="34" charset="0"/>
                <a:cs typeface="Arial" panose="020B0604020202020204" pitchFamily="34" charset="0"/>
                <a:sym typeface="+mn-ea"/>
              </a:rPr>
              <a:t>)</a:t>
            </a:r>
            <a:r>
              <a:rPr lang="en-US" sz="2800" dirty="0">
                <a:latin typeface="Bahnschrift" panose="020B0502040204020203" pitchFamily="34" charset="0"/>
                <a:cs typeface="Arial" panose="020B0604020202020204" pitchFamily="34" charset="0"/>
              </a:rPr>
              <a:t> </a:t>
            </a:r>
            <a:endParaRPr lang="vi-VN" sz="2800" dirty="0">
              <a:latin typeface="Bahnschrift" panose="020B0502040204020203" pitchFamily="34" charset="0"/>
              <a:cs typeface="Arial" panose="020B0604020202020204" pitchFamily="34" charset="0"/>
            </a:endParaRPr>
          </a:p>
        </p:txBody>
      </p:sp>
      <p:sp>
        <p:nvSpPr>
          <p:cNvPr id="43" name="Oval 42"/>
          <p:cNvSpPr/>
          <p:nvPr/>
        </p:nvSpPr>
        <p:spPr>
          <a:xfrm>
            <a:off x="147366" y="-2148531"/>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p:cNvSpPr/>
          <p:nvPr/>
        </p:nvSpPr>
        <p:spPr>
          <a:xfrm>
            <a:off x="-2079018" y="4392140"/>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p:cNvSpPr/>
          <p:nvPr/>
        </p:nvSpPr>
        <p:spPr>
          <a:xfrm>
            <a:off x="11720818" y="-2664251"/>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8" name="Group 47"/>
          <p:cNvGrpSpPr/>
          <p:nvPr/>
        </p:nvGrpSpPr>
        <p:grpSpPr>
          <a:xfrm rot="5400000" flipV="1">
            <a:off x="-3375115" y="3352257"/>
            <a:ext cx="6858002" cy="153487"/>
            <a:chOff x="-1" y="6732587"/>
            <a:chExt cx="12192000" cy="127731"/>
          </a:xfrm>
        </p:grpSpPr>
        <p:sp>
          <p:nvSpPr>
            <p:cNvPr id="49" name="Rectangle 48"/>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Rectangle 49"/>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Rectangle 52"/>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63" name="Picture 62"/>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22506" y="1734351"/>
            <a:ext cx="1241415" cy="775884"/>
          </a:xfrm>
          <a:prstGeom prst="rect">
            <a:avLst/>
          </a:prstGeom>
        </p:spPr>
      </p:pic>
      <p:pic>
        <p:nvPicPr>
          <p:cNvPr id="6" name="Picture 5"/>
          <p:cNvPicPr>
            <a:picLocks noChangeAspect="1"/>
          </p:cNvPicPr>
          <p:nvPr/>
        </p:nvPicPr>
        <p:blipFill>
          <a:blip r:embed="rId11"/>
          <a:stretch>
            <a:fillRect/>
          </a:stretch>
        </p:blipFill>
        <p:spPr>
          <a:xfrm>
            <a:off x="776947" y="1875451"/>
            <a:ext cx="6280784" cy="1718661"/>
          </a:xfrm>
          <a:prstGeom prst="rect">
            <a:avLst/>
          </a:prstGeom>
        </p:spPr>
      </p:pic>
      <p:pic>
        <p:nvPicPr>
          <p:cNvPr id="7" name="Picture 6"/>
          <p:cNvPicPr>
            <a:picLocks noChangeAspect="1"/>
          </p:cNvPicPr>
          <p:nvPr/>
        </p:nvPicPr>
        <p:blipFill>
          <a:blip r:embed="rId12"/>
          <a:stretch>
            <a:fillRect/>
          </a:stretch>
        </p:blipFill>
        <p:spPr>
          <a:xfrm>
            <a:off x="751930" y="3529686"/>
            <a:ext cx="6295300" cy="1306266"/>
          </a:xfrm>
          <a:prstGeom prst="rect">
            <a:avLst/>
          </a:prstGeom>
        </p:spPr>
      </p:pic>
      <p:pic>
        <p:nvPicPr>
          <p:cNvPr id="8" name="Picture 7"/>
          <p:cNvPicPr>
            <a:picLocks noChangeAspect="1"/>
          </p:cNvPicPr>
          <p:nvPr/>
        </p:nvPicPr>
        <p:blipFill>
          <a:blip r:embed="rId13"/>
          <a:stretch>
            <a:fillRect/>
          </a:stretch>
        </p:blipFill>
        <p:spPr>
          <a:xfrm>
            <a:off x="704261" y="4880528"/>
            <a:ext cx="6342969" cy="131564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6381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Phần danh mục sản phẩm</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082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73428" y="137578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463220" y="1483544"/>
            <a:ext cx="4258310" cy="398780"/>
          </a:xfrm>
          <a:prstGeom prst="rect">
            <a:avLst/>
          </a:prstGeom>
          <a:noFill/>
        </p:spPr>
        <p:txBody>
          <a:bodyPr wrap="square" rtlCol="0">
            <a:spAutoFit/>
          </a:bodyPr>
          <a:lstStyle/>
          <a:p>
            <a:pPr algn="ctr"/>
            <a:r>
              <a:rPr lang="en-PH" sz="2000" dirty="0" err="1">
                <a:solidFill>
                  <a:schemeClr val="bg1"/>
                </a:solidFill>
                <a:latin typeface="SVN-Product Sans" panose="020B0403030502040203" pitchFamily="34" charset="0"/>
                <a:sym typeface="+mn-ea"/>
              </a:rPr>
              <a:t>Nội</a:t>
            </a:r>
            <a:r>
              <a:rPr lang="en-PH" sz="2000" dirty="0">
                <a:solidFill>
                  <a:schemeClr val="bg1"/>
                </a:solidFill>
                <a:latin typeface="SVN-Product Sans" panose="020B0403030502040203" pitchFamily="34" charset="0"/>
                <a:sym typeface="+mn-ea"/>
              </a:rPr>
              <a:t> dung </a:t>
            </a:r>
            <a:r>
              <a:rPr lang="en-US" altLang="en-PH" sz="2000" dirty="0" err="1">
                <a:solidFill>
                  <a:schemeClr val="bg1"/>
                </a:solidFill>
                <a:latin typeface="SVN-Product Sans" panose="020B0403030502040203" pitchFamily="34" charset="0"/>
                <a:sym typeface="+mn-ea"/>
              </a:rPr>
              <a:t>chính</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về</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bài</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báo</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6" name="Text Box 5"/>
          <p:cNvSpPr txBox="1"/>
          <p:nvPr/>
        </p:nvSpPr>
        <p:spPr>
          <a:xfrm>
            <a:off x="2187818" y="1972945"/>
            <a:ext cx="1901483" cy="507831"/>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rPr>
              <a:t>Trang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đăng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nhập</a:t>
            </a:r>
            <a:endParaRPr lang="en-US" dirty="0">
              <a:latin typeface="Bahnschrift" panose="020B0502040204020203" charset="0"/>
              <a:cs typeface="Bahnschrift" panose="020B0502040204020203" charset="0"/>
            </a:endParaRPr>
          </a:p>
        </p:txBody>
      </p:sp>
      <p:pic>
        <p:nvPicPr>
          <p:cNvPr id="5" name="Picture 4"/>
          <p:cNvPicPr>
            <a:picLocks noChangeAspect="1"/>
          </p:cNvPicPr>
          <p:nvPr/>
        </p:nvPicPr>
        <p:blipFill>
          <a:blip r:embed="rId12"/>
          <a:stretch>
            <a:fillRect/>
          </a:stretch>
        </p:blipFill>
        <p:spPr>
          <a:xfrm>
            <a:off x="772742" y="2421960"/>
            <a:ext cx="4762738" cy="3702982"/>
          </a:xfrm>
          <a:prstGeom prst="rect">
            <a:avLst/>
          </a:prstGeom>
        </p:spPr>
      </p:pic>
      <p:sp>
        <p:nvSpPr>
          <p:cNvPr id="52" name="Text Box 5"/>
          <p:cNvSpPr txBox="1"/>
          <p:nvPr/>
        </p:nvSpPr>
        <p:spPr>
          <a:xfrm>
            <a:off x="7709201" y="1824311"/>
            <a:ext cx="1630575" cy="507831"/>
          </a:xfrm>
          <a:prstGeom prst="rect">
            <a:avLst/>
          </a:prstGeom>
          <a:noFill/>
        </p:spPr>
        <p:txBody>
          <a:bodyPr wrap="none" rtlCol="0" anchor="t">
            <a:spAutoFit/>
          </a:bodyPr>
          <a:lstStyle/>
          <a:p>
            <a:pPr algn="ctr">
              <a:lnSpc>
                <a:spcPct val="150000"/>
              </a:lnSpc>
            </a:pPr>
            <a:r>
              <a:rPr lang="en-US" dirty="0" err="1">
                <a:latin typeface="Bahnschrift" panose="020B0502040204020203" charset="0"/>
                <a:cs typeface="Bahnschrift" panose="020B0502040204020203" charset="0"/>
              </a:rPr>
              <a:t>Trang</a:t>
            </a:r>
            <a:r>
              <a:rPr lang="en-US" dirty="0">
                <a:latin typeface="Bahnschrift" panose="020B0502040204020203" charset="0"/>
                <a:cs typeface="Bahnschrift" panose="020B0502040204020203" charset="0"/>
              </a:rPr>
              <a:t> </a:t>
            </a:r>
            <a:r>
              <a:rPr lang="en-US" dirty="0" err="1" smtClean="0">
                <a:latin typeface="Bahnschrift" panose="020B0502040204020203" charset="0"/>
                <a:cs typeface="Bahnschrift" panose="020B0502040204020203" charset="0"/>
              </a:rPr>
              <a:t>đăng</a:t>
            </a:r>
            <a:r>
              <a:rPr lang="en-US" dirty="0">
                <a:latin typeface="Bahnschrift" panose="020B0502040204020203" charset="0"/>
                <a:cs typeface="Bahnschrift" panose="020B0502040204020203" charset="0"/>
              </a:rPr>
              <a:t> </a:t>
            </a:r>
            <a:r>
              <a:rPr lang="en-US" dirty="0" err="1" smtClean="0">
                <a:latin typeface="Bahnschrift" panose="020B0502040204020203" charset="0"/>
                <a:cs typeface="Bahnschrift" panose="020B0502040204020203" charset="0"/>
              </a:rPr>
              <a:t>ký</a:t>
            </a:r>
            <a:endParaRPr lang="en-US" dirty="0">
              <a:latin typeface="Bahnschrift" panose="020B0502040204020203" charset="0"/>
              <a:cs typeface="Bahnschrift" panose="020B0502040204020203" charset="0"/>
            </a:endParaRPr>
          </a:p>
        </p:txBody>
      </p:sp>
      <p:pic>
        <p:nvPicPr>
          <p:cNvPr id="8" name="Picture 7"/>
          <p:cNvPicPr>
            <a:picLocks noChangeAspect="1"/>
          </p:cNvPicPr>
          <p:nvPr/>
        </p:nvPicPr>
        <p:blipFill>
          <a:blip r:embed="rId13"/>
          <a:stretch>
            <a:fillRect/>
          </a:stretch>
        </p:blipFill>
        <p:spPr>
          <a:xfrm>
            <a:off x="6023907" y="2436638"/>
            <a:ext cx="5287335" cy="36422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down)">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2">
                                            <p:txEl>
                                              <p:pRg st="0" end="0"/>
                                            </p:txEl>
                                          </p:spTgt>
                                        </p:tgtEl>
                                        <p:attrNameLst>
                                          <p:attrName>style.visibility</p:attrName>
                                        </p:attrNameLst>
                                      </p:cBhvr>
                                      <p:to>
                                        <p:strVal val="visible"/>
                                      </p:to>
                                    </p:set>
                                    <p:animEffect transition="in" filter="wipe(down)">
                                      <p:cBhvr>
                                        <p:cTn id="1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6381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Phần danh mục sản phẩm</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082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73428" y="137578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463220" y="1483544"/>
            <a:ext cx="4258310" cy="398780"/>
          </a:xfrm>
          <a:prstGeom prst="rect">
            <a:avLst/>
          </a:prstGeom>
          <a:noFill/>
        </p:spPr>
        <p:txBody>
          <a:bodyPr wrap="square" rtlCol="0">
            <a:spAutoFit/>
          </a:bodyPr>
          <a:lstStyle/>
          <a:p>
            <a:pPr algn="ctr"/>
            <a:r>
              <a:rPr lang="en-PH" sz="2000" dirty="0" err="1">
                <a:solidFill>
                  <a:schemeClr val="bg1"/>
                </a:solidFill>
                <a:latin typeface="SVN-Product Sans" panose="020B0403030502040203" pitchFamily="34" charset="0"/>
                <a:sym typeface="+mn-ea"/>
              </a:rPr>
              <a:t>Nội</a:t>
            </a:r>
            <a:r>
              <a:rPr lang="en-PH" sz="2000" dirty="0">
                <a:solidFill>
                  <a:schemeClr val="bg1"/>
                </a:solidFill>
                <a:latin typeface="SVN-Product Sans" panose="020B0403030502040203" pitchFamily="34" charset="0"/>
                <a:sym typeface="+mn-ea"/>
              </a:rPr>
              <a:t> dung </a:t>
            </a:r>
            <a:r>
              <a:rPr lang="en-US" altLang="en-PH" sz="2000" dirty="0" err="1">
                <a:solidFill>
                  <a:schemeClr val="bg1"/>
                </a:solidFill>
                <a:latin typeface="SVN-Product Sans" panose="020B0403030502040203" pitchFamily="34" charset="0"/>
                <a:sym typeface="+mn-ea"/>
              </a:rPr>
              <a:t>chính</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về</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bài</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báo</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4" name="Text Box 3"/>
          <p:cNvSpPr txBox="1"/>
          <p:nvPr/>
        </p:nvSpPr>
        <p:spPr>
          <a:xfrm>
            <a:off x="6471387" y="1755542"/>
            <a:ext cx="4106204" cy="589072"/>
          </a:xfrm>
          <a:prstGeom prst="rect">
            <a:avLst/>
          </a:prstGeom>
          <a:noFill/>
        </p:spPr>
        <p:txBody>
          <a:bodyPr wrap="square" rtlCol="0" anchor="t">
            <a:spAutoFit/>
          </a:bodyPr>
          <a:lstStyle/>
          <a:p>
            <a:pPr algn="ctr">
              <a:lnSpc>
                <a:spcPct val="150000"/>
              </a:lnSpc>
            </a:pPr>
            <a:r>
              <a:rPr lang="en-US" sz="2400" dirty="0" err="1" smtClean="0"/>
              <a:t>Trang</a:t>
            </a:r>
            <a:r>
              <a:rPr lang="en-US" sz="2400" dirty="0" smtClean="0"/>
              <a:t> </a:t>
            </a:r>
            <a:r>
              <a:rPr lang="en-US" sz="2400" dirty="0" err="1" smtClean="0"/>
              <a:t>sản</a:t>
            </a:r>
            <a:r>
              <a:rPr lang="en-US" sz="2400" dirty="0" smtClean="0"/>
              <a:t> </a:t>
            </a:r>
            <a:r>
              <a:rPr lang="en-US" sz="2400" dirty="0" err="1" smtClean="0"/>
              <a:t>phẩm</a:t>
            </a:r>
            <a:endParaRPr lang="en-US" sz="2400" dirty="0"/>
          </a:p>
        </p:txBody>
      </p:sp>
      <p:pic>
        <p:nvPicPr>
          <p:cNvPr id="52" name="Picture 51"/>
          <p:cNvPicPr>
            <a:picLocks noChangeAspect="1"/>
          </p:cNvPicPr>
          <p:nvPr/>
        </p:nvPicPr>
        <p:blipFill>
          <a:blip r:embed="rId12"/>
          <a:stretch>
            <a:fillRect/>
          </a:stretch>
        </p:blipFill>
        <p:spPr>
          <a:xfrm>
            <a:off x="1112647" y="2626512"/>
            <a:ext cx="3520745" cy="586791"/>
          </a:xfrm>
          <a:prstGeom prst="rect">
            <a:avLst/>
          </a:prstGeom>
        </p:spPr>
      </p:pic>
      <p:sp>
        <p:nvSpPr>
          <p:cNvPr id="53" name="Text Box 8"/>
          <p:cNvSpPr txBox="1"/>
          <p:nvPr/>
        </p:nvSpPr>
        <p:spPr>
          <a:xfrm>
            <a:off x="767176" y="2112274"/>
            <a:ext cx="4237990" cy="506730"/>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sym typeface="+mn-ea"/>
              </a:rPr>
              <a:t>Phần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tìm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kiếm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dưới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dạng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nhập</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thông</a:t>
            </a:r>
            <a:r>
              <a:rPr lang="en-US" dirty="0">
                <a:latin typeface="Bahnschrift" panose="020B0502040204020203" charset="0"/>
                <a:cs typeface="Bahnschrift" panose="020B0502040204020203" charset="0"/>
                <a:sym typeface="+mn-ea"/>
              </a:rPr>
              <a:t> tin</a:t>
            </a:r>
            <a:endParaRPr lang="en-US" dirty="0"/>
          </a:p>
        </p:txBody>
      </p:sp>
      <p:pic>
        <p:nvPicPr>
          <p:cNvPr id="5" name="Picture 4"/>
          <p:cNvPicPr>
            <a:picLocks noChangeAspect="1"/>
          </p:cNvPicPr>
          <p:nvPr/>
        </p:nvPicPr>
        <p:blipFill>
          <a:blip r:embed="rId13"/>
          <a:stretch>
            <a:fillRect/>
          </a:stretch>
        </p:blipFill>
        <p:spPr>
          <a:xfrm>
            <a:off x="767176" y="3390548"/>
            <a:ext cx="3904947" cy="2226798"/>
          </a:xfrm>
          <a:prstGeom prst="rect">
            <a:avLst/>
          </a:prstGeom>
        </p:spPr>
      </p:pic>
      <p:pic>
        <p:nvPicPr>
          <p:cNvPr id="8" name="Picture 7"/>
          <p:cNvPicPr>
            <a:picLocks noChangeAspect="1"/>
          </p:cNvPicPr>
          <p:nvPr/>
        </p:nvPicPr>
        <p:blipFill>
          <a:blip r:embed="rId14"/>
          <a:stretch>
            <a:fillRect/>
          </a:stretch>
        </p:blipFill>
        <p:spPr>
          <a:xfrm>
            <a:off x="5389495" y="2502771"/>
            <a:ext cx="6232741" cy="3526627"/>
          </a:xfrm>
          <a:prstGeom prst="rect">
            <a:avLst/>
          </a:prstGeom>
        </p:spPr>
      </p:pic>
    </p:spTree>
    <p:extLst>
      <p:ext uri="{BB962C8B-B14F-4D97-AF65-F5344CB8AC3E}">
        <p14:creationId xmlns:p14="http://schemas.microsoft.com/office/powerpoint/2010/main" val="1054766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000" fill="hold">
                                          <p:stCondLst>
                                            <p:cond delay="0"/>
                                          </p:stCondLst>
                                        </p:cTn>
                                        <p:tgtEl>
                                          <p:spTgt spid="4">
                                            <p:txEl>
                                              <p:pRg st="0" end="0"/>
                                            </p:txEl>
                                          </p:spTgt>
                                        </p:tgtEl>
                                        <p:attrNameLst>
                                          <p:attrName>style.visibility</p:attrName>
                                        </p:attrNameLst>
                                      </p:cBhvr>
                                      <p:to>
                                        <p:strVal val="visible"/>
                                      </p:to>
                                    </p:set>
                                    <p:animEffect transition="in" filter="wipe(down)">
                                      <p:cBhvr>
                                        <p:cTn id="11" dur="10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53"/>
                                        </p:tgtEl>
                                        <p:attrNameLst>
                                          <p:attrName>style.visibility</p:attrName>
                                        </p:attrNameLst>
                                      </p:cBhvr>
                                      <p:to>
                                        <p:strVal val="visible"/>
                                      </p:to>
                                    </p:set>
                                    <p:animEffect transition="in" filter="wipe(down)">
                                      <p:cBhvr>
                                        <p:cTn id="1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p:bldP spid="53" grpId="0"/>
      <p:bldP spid="5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6381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Phần danh mục sản phẩm</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082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73428" y="137578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463220" y="1483544"/>
            <a:ext cx="4258310" cy="398780"/>
          </a:xfrm>
          <a:prstGeom prst="rect">
            <a:avLst/>
          </a:prstGeom>
          <a:noFill/>
        </p:spPr>
        <p:txBody>
          <a:bodyPr wrap="square" rtlCol="0">
            <a:spAutoFit/>
          </a:bodyPr>
          <a:lstStyle/>
          <a:p>
            <a:pPr algn="ctr"/>
            <a:r>
              <a:rPr lang="en-PH" sz="2000" dirty="0" err="1">
                <a:solidFill>
                  <a:schemeClr val="bg1"/>
                </a:solidFill>
                <a:latin typeface="SVN-Product Sans" panose="020B0403030502040203" pitchFamily="34" charset="0"/>
                <a:sym typeface="+mn-ea"/>
              </a:rPr>
              <a:t>Nội</a:t>
            </a:r>
            <a:r>
              <a:rPr lang="en-PH" sz="2000" dirty="0">
                <a:solidFill>
                  <a:schemeClr val="bg1"/>
                </a:solidFill>
                <a:latin typeface="SVN-Product Sans" panose="020B0403030502040203" pitchFamily="34" charset="0"/>
                <a:sym typeface="+mn-ea"/>
              </a:rPr>
              <a:t> dung </a:t>
            </a:r>
            <a:r>
              <a:rPr lang="en-US" altLang="en-PH" sz="2000" dirty="0" err="1">
                <a:solidFill>
                  <a:schemeClr val="bg1"/>
                </a:solidFill>
                <a:latin typeface="SVN-Product Sans" panose="020B0403030502040203" pitchFamily="34" charset="0"/>
                <a:sym typeface="+mn-ea"/>
              </a:rPr>
              <a:t>chính</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về</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bài</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báo</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4" name="Text Box 3"/>
          <p:cNvSpPr txBox="1"/>
          <p:nvPr/>
        </p:nvSpPr>
        <p:spPr>
          <a:xfrm>
            <a:off x="6332109" y="1852395"/>
            <a:ext cx="4106204" cy="589072"/>
          </a:xfrm>
          <a:prstGeom prst="rect">
            <a:avLst/>
          </a:prstGeom>
          <a:noFill/>
        </p:spPr>
        <p:txBody>
          <a:bodyPr wrap="square" rtlCol="0" anchor="t">
            <a:spAutoFit/>
          </a:bodyPr>
          <a:lstStyle/>
          <a:p>
            <a:pPr algn="ctr">
              <a:lnSpc>
                <a:spcPct val="150000"/>
              </a:lnSpc>
            </a:pPr>
            <a:r>
              <a:rPr lang="en-US" sz="2400" dirty="0" err="1" smtClean="0"/>
              <a:t>Quản</a:t>
            </a:r>
            <a:r>
              <a:rPr lang="en-US" sz="2400" dirty="0" smtClean="0"/>
              <a:t> </a:t>
            </a:r>
            <a:r>
              <a:rPr lang="en-US" sz="2400" dirty="0" err="1" smtClean="0"/>
              <a:t>lý</a:t>
            </a:r>
            <a:r>
              <a:rPr lang="en-US" sz="2400" dirty="0" smtClean="0"/>
              <a:t> </a:t>
            </a:r>
            <a:r>
              <a:rPr lang="en-US" sz="2400" dirty="0" err="1" smtClean="0"/>
              <a:t>sản</a:t>
            </a:r>
            <a:r>
              <a:rPr lang="en-US" sz="2400" dirty="0" smtClean="0"/>
              <a:t> </a:t>
            </a:r>
            <a:r>
              <a:rPr lang="en-US" sz="2400" dirty="0" err="1" smtClean="0"/>
              <a:t>phẩm</a:t>
            </a:r>
            <a:endParaRPr lang="en-US" sz="2400" dirty="0"/>
          </a:p>
        </p:txBody>
      </p:sp>
      <p:sp>
        <p:nvSpPr>
          <p:cNvPr id="6" name="Text Box 5"/>
          <p:cNvSpPr txBox="1"/>
          <p:nvPr/>
        </p:nvSpPr>
        <p:spPr>
          <a:xfrm>
            <a:off x="1573874" y="1972945"/>
            <a:ext cx="3129383" cy="507831"/>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rPr>
              <a:t>Thêm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sửa</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xóa</a:t>
            </a:r>
            <a:r>
              <a:rPr lang="en-US" dirty="0">
                <a:latin typeface="Bahnschrift" panose="020B0502040204020203" charset="0"/>
                <a:cs typeface="Bahnschrift" panose="020B0502040204020203" charset="0"/>
              </a:rPr>
              <a:t> </a:t>
            </a:r>
            <a:r>
              <a:rPr lang="en-US" dirty="0" err="1" smtClean="0">
                <a:latin typeface="Bahnschrift" panose="020B0502040204020203" charset="0"/>
                <a:cs typeface="Bahnschrift" panose="020B0502040204020203" charset="0"/>
              </a:rPr>
              <a:t>loại</a:t>
            </a:r>
            <a:r>
              <a:rPr lang="en-US" dirty="0" smtClean="0">
                <a:latin typeface="Bahnschrift" panose="020B0502040204020203" charset="0"/>
                <a:cs typeface="Bahnschrift" panose="020B0502040204020203" charset="0"/>
              </a:rPr>
              <a:t> </a:t>
            </a:r>
            <a:r>
              <a:rPr lang="en-US" dirty="0" err="1" smtClean="0">
                <a:latin typeface="Bahnschrift" panose="020B0502040204020203" charset="0"/>
                <a:cs typeface="Bahnschrift" panose="020B0502040204020203" charset="0"/>
              </a:rPr>
              <a:t>sản</a:t>
            </a:r>
            <a:r>
              <a:rPr lang="en-US" dirty="0" smtClean="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phẩm</a:t>
            </a:r>
            <a:endParaRPr lang="en-US" dirty="0">
              <a:latin typeface="Bahnschrift" panose="020B0502040204020203" charset="0"/>
              <a:cs typeface="Bahnschrift" panose="020B0502040204020203" charset="0"/>
            </a:endParaRPr>
          </a:p>
        </p:txBody>
      </p:sp>
      <p:pic>
        <p:nvPicPr>
          <p:cNvPr id="8" name="Picture 7">
            <a:extLst>
              <a:ext uri="{FF2B5EF4-FFF2-40B4-BE49-F238E27FC236}">
                <a16:creationId xmlns:a16="http://schemas.microsoft.com/office/drawing/2014/main" id="{B859B7F8-6EF2-5741-D129-CB3341B5D429}"/>
              </a:ext>
            </a:extLst>
          </p:cNvPr>
          <p:cNvPicPr>
            <a:picLocks noChangeAspect="1"/>
          </p:cNvPicPr>
          <p:nvPr/>
        </p:nvPicPr>
        <p:blipFill>
          <a:blip r:embed="rId12"/>
          <a:stretch>
            <a:fillRect/>
          </a:stretch>
        </p:blipFill>
        <p:spPr>
          <a:xfrm>
            <a:off x="1094019" y="2717427"/>
            <a:ext cx="4559805" cy="2759993"/>
          </a:xfrm>
          <a:prstGeom prst="rect">
            <a:avLst/>
          </a:prstGeom>
        </p:spPr>
      </p:pic>
      <p:pic>
        <p:nvPicPr>
          <p:cNvPr id="5" name="Picture 4"/>
          <p:cNvPicPr>
            <a:picLocks noChangeAspect="1"/>
          </p:cNvPicPr>
          <p:nvPr/>
        </p:nvPicPr>
        <p:blipFill>
          <a:blip r:embed="rId13"/>
          <a:stretch>
            <a:fillRect/>
          </a:stretch>
        </p:blipFill>
        <p:spPr>
          <a:xfrm>
            <a:off x="5924380" y="2996775"/>
            <a:ext cx="5332850" cy="2663037"/>
          </a:xfrm>
          <a:prstGeom prst="rect">
            <a:avLst/>
          </a:prstGeom>
        </p:spPr>
      </p:pic>
    </p:spTree>
    <p:extLst>
      <p:ext uri="{BB962C8B-B14F-4D97-AF65-F5344CB8AC3E}">
        <p14:creationId xmlns:p14="http://schemas.microsoft.com/office/powerpoint/2010/main" val="827723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down)">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000" fill="hold">
                                          <p:stCondLst>
                                            <p:cond delay="0"/>
                                          </p:stCondLst>
                                        </p:cTn>
                                        <p:tgtEl>
                                          <p:spTgt spid="4">
                                            <p:txEl>
                                              <p:pRg st="0" end="0"/>
                                            </p:txEl>
                                          </p:spTgt>
                                        </p:tgtEl>
                                        <p:attrNameLst>
                                          <p:attrName>style.visibility</p:attrName>
                                        </p:attrNameLst>
                                      </p:cBhvr>
                                      <p:to>
                                        <p:strVal val="visible"/>
                                      </p:to>
                                    </p:set>
                                    <p:animEffect transition="in" filter="wipe(down)">
                                      <p:cBhvr>
                                        <p:cTn id="16"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1110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07695" y="1431925"/>
            <a:ext cx="42837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4" name="Text Box 3"/>
          <p:cNvSpPr txBox="1"/>
          <p:nvPr/>
        </p:nvSpPr>
        <p:spPr>
          <a:xfrm>
            <a:off x="902094" y="1809714"/>
            <a:ext cx="4372610" cy="589072"/>
          </a:xfrm>
          <a:prstGeom prst="rect">
            <a:avLst/>
          </a:prstGeom>
          <a:noFill/>
        </p:spPr>
        <p:txBody>
          <a:bodyPr wrap="square" rtlCol="0" anchor="t">
            <a:spAutoFit/>
          </a:bodyPr>
          <a:lstStyle/>
          <a:p>
            <a:pPr algn="just">
              <a:lnSpc>
                <a:spcPct val="150000"/>
              </a:lnSpc>
            </a:pPr>
            <a:r>
              <a:rPr lang="en-US" sz="2400" dirty="0" err="1" smtClean="0"/>
              <a:t>Quản</a:t>
            </a:r>
            <a:r>
              <a:rPr lang="en-US" sz="2400" dirty="0" smtClean="0"/>
              <a:t> </a:t>
            </a:r>
            <a:r>
              <a:rPr lang="en-US" sz="2400" dirty="0" err="1" smtClean="0"/>
              <a:t>lý</a:t>
            </a:r>
            <a:r>
              <a:rPr lang="en-US" sz="2400" dirty="0" smtClean="0"/>
              <a:t> </a:t>
            </a:r>
            <a:r>
              <a:rPr lang="en-US" sz="2400" dirty="0" err="1" smtClean="0"/>
              <a:t>người</a:t>
            </a:r>
            <a:r>
              <a:rPr lang="en-US" sz="2400" dirty="0" smtClean="0"/>
              <a:t> </a:t>
            </a:r>
            <a:r>
              <a:rPr lang="en-US" sz="2400" dirty="0" err="1" smtClean="0"/>
              <a:t>dùng</a:t>
            </a:r>
            <a:r>
              <a:rPr lang="en-US" sz="2400" dirty="0" smtClean="0"/>
              <a:t> </a:t>
            </a:r>
            <a:endParaRPr lang="en-US" sz="2400" dirty="0"/>
          </a:p>
        </p:txBody>
      </p:sp>
      <p:sp>
        <p:nvSpPr>
          <p:cNvPr id="52" name="Text Box 3"/>
          <p:cNvSpPr txBox="1"/>
          <p:nvPr/>
        </p:nvSpPr>
        <p:spPr>
          <a:xfrm>
            <a:off x="7974428" y="1964512"/>
            <a:ext cx="2186305" cy="646331"/>
          </a:xfrm>
          <a:prstGeom prst="rect">
            <a:avLst/>
          </a:prstGeom>
          <a:noFill/>
        </p:spPr>
        <p:txBody>
          <a:bodyPr wrap="square" rtlCol="0" anchor="t">
            <a:spAutoFit/>
          </a:bodyPr>
          <a:lstStyle/>
          <a:p>
            <a:pPr algn="just">
              <a:lnSpc>
                <a:spcPct val="150000"/>
              </a:lnSpc>
            </a:pPr>
            <a:r>
              <a:rPr lang="en-US" sz="2400" dirty="0" err="1" smtClean="0"/>
              <a:t>Phân</a:t>
            </a:r>
            <a:r>
              <a:rPr lang="en-US" sz="2400" dirty="0" smtClean="0"/>
              <a:t> </a:t>
            </a:r>
            <a:r>
              <a:rPr lang="en-US" sz="2400" dirty="0" err="1" smtClean="0"/>
              <a:t>quyền</a:t>
            </a:r>
            <a:endParaRPr lang="en-US" sz="2400" dirty="0"/>
          </a:p>
        </p:txBody>
      </p:sp>
      <p:pic>
        <p:nvPicPr>
          <p:cNvPr id="5" name="Picture 4"/>
          <p:cNvPicPr>
            <a:picLocks noChangeAspect="1"/>
          </p:cNvPicPr>
          <p:nvPr/>
        </p:nvPicPr>
        <p:blipFill>
          <a:blip r:embed="rId12"/>
          <a:stretch>
            <a:fillRect/>
          </a:stretch>
        </p:blipFill>
        <p:spPr>
          <a:xfrm>
            <a:off x="867942" y="2766276"/>
            <a:ext cx="4580751" cy="3306829"/>
          </a:xfrm>
          <a:prstGeom prst="rect">
            <a:avLst/>
          </a:prstGeom>
        </p:spPr>
      </p:pic>
      <p:pic>
        <p:nvPicPr>
          <p:cNvPr id="6" name="Picture 5"/>
          <p:cNvPicPr>
            <a:picLocks noChangeAspect="1"/>
          </p:cNvPicPr>
          <p:nvPr/>
        </p:nvPicPr>
        <p:blipFill>
          <a:blip r:embed="rId13"/>
          <a:stretch>
            <a:fillRect/>
          </a:stretch>
        </p:blipFill>
        <p:spPr>
          <a:xfrm>
            <a:off x="6206388" y="2735637"/>
            <a:ext cx="5296351" cy="305701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000" fill="hold">
                                          <p:stCondLst>
                                            <p:cond delay="0"/>
                                          </p:stCondLst>
                                        </p:cTn>
                                        <p:tgtEl>
                                          <p:spTgt spid="4">
                                            <p:txEl>
                                              <p:pRg st="0" end="0"/>
                                            </p:txEl>
                                          </p:spTgt>
                                        </p:tgtEl>
                                        <p:attrNameLst>
                                          <p:attrName>style.visibility</p:attrName>
                                        </p:attrNameLst>
                                      </p:cBhvr>
                                      <p:to>
                                        <p:strVal val="visible"/>
                                      </p:to>
                                    </p:set>
                                    <p:animEffect transition="in" filter="wipe(up)">
                                      <p:cBhvr>
                                        <p:cTn id="11" dur="10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2">
                                            <p:txEl>
                                              <p:pRg st="0" end="0"/>
                                            </p:txEl>
                                          </p:spTgt>
                                        </p:tgtEl>
                                        <p:attrNameLst>
                                          <p:attrName>style.visibility</p:attrName>
                                        </p:attrNameLst>
                                      </p:cBhvr>
                                      <p:to>
                                        <p:strVal val="visible"/>
                                      </p:to>
                                    </p:set>
                                    <p:animEffect transition="in" filter="barn(inVertical)">
                                      <p:cBhvr>
                                        <p:cTn id="16"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1"/>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63219" y="1126580"/>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457" y="5261740"/>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3442191" y="2016609"/>
            <a:ext cx="6518526" cy="507831"/>
          </a:xfrm>
          <a:prstGeom prst="rect">
            <a:avLst/>
          </a:prstGeom>
          <a:noFill/>
        </p:spPr>
        <p:txBody>
          <a:bodyPr wrap="square" rtlCol="0" anchor="t">
            <a:spAutoFit/>
          </a:bodyPr>
          <a:lstStyle/>
          <a:p>
            <a:pPr algn="just">
              <a:lnSpc>
                <a:spcPct val="150000"/>
              </a:lnSpc>
            </a:pPr>
            <a:r>
              <a:rPr lang="en-US" dirty="0" err="1">
                <a:latin typeface="Bahnschrift" panose="020B0502040204020203" charset="0"/>
                <a:cs typeface="Bahnschrift" panose="020B0502040204020203" charset="0"/>
                <a:sym typeface="+mn-ea"/>
              </a:rPr>
              <a:t>Khi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người</a:t>
            </a:r>
            <a:r>
              <a:rPr lang="en-US" dirty="0">
                <a:latin typeface="Bahnschrift" panose="020B0502040204020203" charset="0"/>
                <a:cs typeface="Bahnschrift" panose="020B0502040204020203" charset="0"/>
                <a:sym typeface="+mn-ea"/>
              </a:rPr>
              <a:t> dung click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các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mục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endParaRPr lang="en-US" i="1" dirty="0">
              <a:latin typeface="Bahnschrift" panose="020B0502040204020203" charset="0"/>
              <a:cs typeface="Bahnschrift" panose="020B0502040204020203" charset="0"/>
              <a:sym typeface="+mn-ea"/>
            </a:endParaRPr>
          </a:p>
        </p:txBody>
      </p:sp>
      <p:pic>
        <p:nvPicPr>
          <p:cNvPr id="27" name="Picture 26" descr="Banana Moody Foodie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78852" y="5349915"/>
            <a:ext cx="920929" cy="920929"/>
          </a:xfrm>
          <a:prstGeom prst="rect">
            <a:avLst/>
          </a:prstGeom>
        </p:spPr>
      </p:pic>
      <p:sp>
        <p:nvSpPr>
          <p:cNvPr id="10" name="Right Arrow 9"/>
          <p:cNvSpPr/>
          <p:nvPr/>
        </p:nvSpPr>
        <p:spPr>
          <a:xfrm>
            <a:off x="928015" y="3502926"/>
            <a:ext cx="301922" cy="18899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ight Arrow 10"/>
          <p:cNvSpPr/>
          <p:nvPr/>
        </p:nvSpPr>
        <p:spPr>
          <a:xfrm>
            <a:off x="4496305" y="3672664"/>
            <a:ext cx="227355" cy="1403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995333" y="3779334"/>
            <a:ext cx="222603" cy="1521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010" y="5832682"/>
            <a:ext cx="1399187" cy="369332"/>
          </a:xfrm>
          <a:prstGeom prst="rect">
            <a:avLst/>
          </a:prstGeom>
          <a:noFill/>
        </p:spPr>
        <p:txBody>
          <a:bodyPr wrap="square" rtlCol="0">
            <a:spAutoFit/>
          </a:bodyPr>
          <a:lstStyle/>
          <a:p>
            <a:r>
              <a:rPr lang="en-US" dirty="0" err="1" smtClean="0"/>
              <a:t>Cổ</a:t>
            </a:r>
            <a:r>
              <a:rPr lang="en-US" dirty="0" smtClean="0"/>
              <a:t> </a:t>
            </a:r>
            <a:r>
              <a:rPr lang="en-US" dirty="0" err="1" smtClean="0"/>
              <a:t>cao</a:t>
            </a:r>
            <a:endParaRPr lang="en-US" dirty="0"/>
          </a:p>
        </p:txBody>
      </p:sp>
      <p:sp>
        <p:nvSpPr>
          <p:cNvPr id="15" name="TextBox 14"/>
          <p:cNvSpPr txBox="1"/>
          <p:nvPr/>
        </p:nvSpPr>
        <p:spPr>
          <a:xfrm>
            <a:off x="6094297" y="5827844"/>
            <a:ext cx="1159727" cy="369332"/>
          </a:xfrm>
          <a:prstGeom prst="rect">
            <a:avLst/>
          </a:prstGeom>
          <a:noFill/>
        </p:spPr>
        <p:txBody>
          <a:bodyPr wrap="square" rtlCol="0">
            <a:spAutoFit/>
          </a:bodyPr>
          <a:lstStyle/>
          <a:p>
            <a:r>
              <a:rPr lang="en-US" dirty="0" err="1" smtClean="0"/>
              <a:t>Giày</a:t>
            </a:r>
            <a:r>
              <a:rPr lang="en-US" dirty="0" smtClean="0"/>
              <a:t> da</a:t>
            </a:r>
            <a:endParaRPr lang="en-US" dirty="0"/>
          </a:p>
        </p:txBody>
      </p:sp>
      <p:sp>
        <p:nvSpPr>
          <p:cNvPr id="16" name="TextBox 15"/>
          <p:cNvSpPr txBox="1"/>
          <p:nvPr/>
        </p:nvSpPr>
        <p:spPr>
          <a:xfrm>
            <a:off x="9744537" y="5832682"/>
            <a:ext cx="1134289" cy="369332"/>
          </a:xfrm>
          <a:prstGeom prst="rect">
            <a:avLst/>
          </a:prstGeom>
          <a:noFill/>
        </p:spPr>
        <p:txBody>
          <a:bodyPr wrap="square" rtlCol="0">
            <a:spAutoFit/>
          </a:bodyPr>
          <a:lstStyle/>
          <a:p>
            <a:r>
              <a:rPr lang="en-US" dirty="0" err="1" smtClean="0"/>
              <a:t>Giày</a:t>
            </a:r>
            <a:r>
              <a:rPr lang="en-US" dirty="0" smtClean="0"/>
              <a:t> </a:t>
            </a:r>
            <a:r>
              <a:rPr lang="en-US" dirty="0" err="1" smtClean="0"/>
              <a:t>lười</a:t>
            </a:r>
            <a:endParaRPr lang="en-US" dirty="0"/>
          </a:p>
        </p:txBody>
      </p:sp>
      <p:pic>
        <p:nvPicPr>
          <p:cNvPr id="7" name="Picture 6"/>
          <p:cNvPicPr>
            <a:picLocks noChangeAspect="1"/>
          </p:cNvPicPr>
          <p:nvPr/>
        </p:nvPicPr>
        <p:blipFill>
          <a:blip r:embed="rId13"/>
          <a:stretch>
            <a:fillRect/>
          </a:stretch>
        </p:blipFill>
        <p:spPr>
          <a:xfrm>
            <a:off x="1273718" y="2788501"/>
            <a:ext cx="2966754" cy="2637209"/>
          </a:xfrm>
          <a:prstGeom prst="rect">
            <a:avLst/>
          </a:prstGeom>
        </p:spPr>
      </p:pic>
      <p:pic>
        <p:nvPicPr>
          <p:cNvPr id="9" name="Picture 8"/>
          <p:cNvPicPr>
            <a:picLocks noChangeAspect="1"/>
          </p:cNvPicPr>
          <p:nvPr/>
        </p:nvPicPr>
        <p:blipFill>
          <a:blip r:embed="rId14"/>
          <a:stretch>
            <a:fillRect/>
          </a:stretch>
        </p:blipFill>
        <p:spPr>
          <a:xfrm>
            <a:off x="4757328" y="2712990"/>
            <a:ext cx="2841029" cy="2712719"/>
          </a:xfrm>
          <a:prstGeom prst="rect">
            <a:avLst/>
          </a:prstGeom>
        </p:spPr>
      </p:pic>
      <p:pic>
        <p:nvPicPr>
          <p:cNvPr id="17" name="Picture 16"/>
          <p:cNvPicPr>
            <a:picLocks noChangeAspect="1"/>
          </p:cNvPicPr>
          <p:nvPr/>
        </p:nvPicPr>
        <p:blipFill>
          <a:blip r:embed="rId15"/>
          <a:stretch>
            <a:fillRect/>
          </a:stretch>
        </p:blipFill>
        <p:spPr>
          <a:xfrm>
            <a:off x="8274380" y="2660062"/>
            <a:ext cx="3357544" cy="26835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P spid="10" grpId="0" animBg="1"/>
      <p:bldP spid="11" grpId="0" animBg="1"/>
      <p:bldP spid="13" grpId="0" animBg="1"/>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380732"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689610" y="1905673"/>
            <a:ext cx="10682191" cy="923330"/>
          </a:xfrm>
          <a:prstGeom prst="rect">
            <a:avLst/>
          </a:prstGeom>
          <a:noFill/>
        </p:spPr>
        <p:txBody>
          <a:bodyPr wrap="square" rtlCol="0" anchor="t">
            <a:spAutoFit/>
          </a:bodyPr>
          <a:lstStyle/>
          <a:p>
            <a:pPr algn="just">
              <a:lnSpc>
                <a:spcPct val="150000"/>
              </a:lnSpc>
            </a:pPr>
            <a:r>
              <a:rPr lang="en-US" dirty="0" err="1">
                <a:latin typeface="Bahnschrift" panose="020B0502040204020203" charset="0"/>
                <a:cs typeface="Bahnschrift" panose="020B0502040204020203" charset="0"/>
                <a:sym typeface="+mn-ea"/>
              </a:rPr>
              <a:t>Khi</a:t>
            </a:r>
            <a:r>
              <a:rPr lang="en-US" dirty="0">
                <a:latin typeface="Bahnschrift" panose="020B0502040204020203" charset="0"/>
                <a:cs typeface="Bahnschrift" panose="020B0502040204020203" charset="0"/>
                <a:sym typeface="+mn-ea"/>
              </a:rPr>
              <a:t> click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muốn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mua</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sẽ</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dẫn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đến</a:t>
            </a:r>
            <a:r>
              <a:rPr lang="en-US" dirty="0">
                <a:latin typeface="Bahnschrift" panose="020B0502040204020203" charset="0"/>
                <a:cs typeface="Bahnschrift" panose="020B0502040204020203" charset="0"/>
                <a:sym typeface="+mn-ea"/>
              </a:rPr>
              <a:t> chi </a:t>
            </a:r>
            <a:r>
              <a:rPr lang="en-US" dirty="0" err="1">
                <a:latin typeface="Bahnschrift" panose="020B0502040204020203" charset="0"/>
                <a:cs typeface="Bahnschrift" panose="020B0502040204020203" charset="0"/>
                <a:sym typeface="+mn-ea"/>
              </a:rPr>
              <a:t>tiết</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Bạn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có</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thể</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mình</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muốn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mua</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giỏ</a:t>
            </a:r>
            <a:r>
              <a:rPr lang="en-US" dirty="0">
                <a:latin typeface="Bahnschrift" panose="020B0502040204020203" charset="0"/>
                <a:cs typeface="Bahnschrift" panose="020B0502040204020203" charset="0"/>
                <a:sym typeface="+mn-ea"/>
              </a:rPr>
              <a:t> hang. </a:t>
            </a:r>
            <a:r>
              <a:rPr lang="en-US" dirty="0" err="1">
                <a:latin typeface="Bahnschrift" panose="020B0502040204020203" charset="0"/>
                <a:cs typeface="Bahnschrift" panose="020B0502040204020203" charset="0"/>
                <a:sym typeface="+mn-ea"/>
              </a:rPr>
              <a:t>Và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số</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trong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giỏ</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hàng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sẽ</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tăng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lên</a:t>
            </a:r>
            <a:r>
              <a:rPr lang="en-US" dirty="0">
                <a:latin typeface="Bahnschrift" panose="020B0502040204020203" charset="0"/>
                <a:cs typeface="Bahnschrift" panose="020B0502040204020203" charset="0"/>
                <a:sym typeface="+mn-ea"/>
              </a:rPr>
              <a:t>.</a:t>
            </a:r>
          </a:p>
        </p:txBody>
      </p:sp>
      <p:pic>
        <p:nvPicPr>
          <p:cNvPr id="6" name="Picture 5"/>
          <p:cNvPicPr>
            <a:picLocks noChangeAspect="1"/>
          </p:cNvPicPr>
          <p:nvPr/>
        </p:nvPicPr>
        <p:blipFill>
          <a:blip r:embed="rId11"/>
          <a:stretch>
            <a:fillRect/>
          </a:stretch>
        </p:blipFill>
        <p:spPr>
          <a:xfrm>
            <a:off x="1292572" y="3122060"/>
            <a:ext cx="4701977" cy="2688622"/>
          </a:xfrm>
          <a:prstGeom prst="rect">
            <a:avLst/>
          </a:prstGeom>
        </p:spPr>
      </p:pic>
      <p:pic>
        <p:nvPicPr>
          <p:cNvPr id="8" name="Picture 7"/>
          <p:cNvPicPr>
            <a:picLocks noChangeAspect="1"/>
          </p:cNvPicPr>
          <p:nvPr/>
        </p:nvPicPr>
        <p:blipFill>
          <a:blip r:embed="rId12"/>
          <a:stretch>
            <a:fillRect/>
          </a:stretch>
        </p:blipFill>
        <p:spPr>
          <a:xfrm>
            <a:off x="7914044" y="4639238"/>
            <a:ext cx="1966130" cy="3962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09665"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4937035" y="1766632"/>
            <a:ext cx="4615366" cy="923330"/>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sym typeface="+mn-ea"/>
              </a:rPr>
              <a:t>Mục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liên</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quan</a:t>
            </a:r>
            <a:endParaRPr lang="en-US" dirty="0">
              <a:latin typeface="Bahnschrift" panose="020B0502040204020203" charset="0"/>
              <a:cs typeface="Bahnschrift" panose="020B0502040204020203" charset="0"/>
              <a:sym typeface="+mn-ea"/>
            </a:endParaRPr>
          </a:p>
          <a:p>
            <a:pPr algn="just">
              <a:lnSpc>
                <a:spcPct val="150000"/>
              </a:lnSpc>
            </a:pPr>
            <a:r>
              <a:rPr lang="en-US" dirty="0" err="1">
                <a:latin typeface="Bahnschrift" panose="020B0502040204020203" charset="0"/>
                <a:cs typeface="Bahnschrift" panose="020B0502040204020203" charset="0"/>
                <a:sym typeface="+mn-ea"/>
              </a:rPr>
              <a:t>Và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các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được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chọn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trong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giỏ</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hàng</a:t>
            </a:r>
            <a:endParaRPr lang="en-US" dirty="0">
              <a:latin typeface="Bahnschrift" panose="020B0502040204020203" charset="0"/>
              <a:cs typeface="Bahnschrift" panose="020B0502040204020203" charset="0"/>
              <a:sym typeface="+mn-ea"/>
            </a:endParaRPr>
          </a:p>
        </p:txBody>
      </p:sp>
      <p:pic>
        <p:nvPicPr>
          <p:cNvPr id="5" name="Picture 4"/>
          <p:cNvPicPr>
            <a:picLocks noChangeAspect="1"/>
          </p:cNvPicPr>
          <p:nvPr/>
        </p:nvPicPr>
        <p:blipFill>
          <a:blip r:embed="rId11"/>
          <a:stretch>
            <a:fillRect/>
          </a:stretch>
        </p:blipFill>
        <p:spPr>
          <a:xfrm>
            <a:off x="1017073" y="3205985"/>
            <a:ext cx="4850236" cy="2546539"/>
          </a:xfrm>
          <a:prstGeom prst="rect">
            <a:avLst/>
          </a:prstGeom>
        </p:spPr>
      </p:pic>
      <p:pic>
        <p:nvPicPr>
          <p:cNvPr id="6" name="Picture 5"/>
          <p:cNvPicPr>
            <a:picLocks noChangeAspect="1"/>
          </p:cNvPicPr>
          <p:nvPr/>
        </p:nvPicPr>
        <p:blipFill>
          <a:blip r:embed="rId12"/>
          <a:stretch>
            <a:fillRect/>
          </a:stretch>
        </p:blipFill>
        <p:spPr>
          <a:xfrm>
            <a:off x="6313178" y="3440740"/>
            <a:ext cx="4779661" cy="23117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altLang="en-PH" sz="3600" b="1">
                <a:solidFill>
                  <a:srgbClr val="2EA54E"/>
                </a:solidFill>
                <a:latin typeface="Product Sans" panose="020B0403030502040203" pitchFamily="34" charset="0"/>
                <a:sym typeface="+mn-ea"/>
              </a:rPr>
              <a:t>2</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4077751" y="2840437"/>
            <a:ext cx="4036497" cy="451534"/>
          </a:xfrm>
          <a:prstGeom prst="rect">
            <a:avLst/>
          </a:prstGeom>
          <a:noFill/>
        </p:spPr>
        <p:txBody>
          <a:bodyPr wrap="square" rtlCol="0" anchor="t">
            <a:spAutoFit/>
          </a:bodyPr>
          <a:lstStyle/>
          <a:p>
            <a:pPr algn="ctr">
              <a:lnSpc>
                <a:spcPct val="150000"/>
              </a:lnSpc>
            </a:pPr>
            <a:r>
              <a:rPr lang="en-US" dirty="0" err="1" smtClean="0">
                <a:latin typeface="Bahnschrift" panose="020B0502040204020203" charset="0"/>
                <a:cs typeface="Bahnschrift" panose="020B0502040204020203" charset="0"/>
                <a:sym typeface="+mn-ea"/>
              </a:rPr>
              <a:t>Danh</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sách</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hàng</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đã</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đặt</a:t>
            </a:r>
            <a:endParaRPr lang="en-US" i="1" dirty="0">
              <a:latin typeface="Bahnschrift" panose="020B0502040204020203" charset="0"/>
              <a:cs typeface="Bahnschrift" panose="020B0502040204020203" charset="0"/>
              <a:sym typeface="+mn-ea"/>
            </a:endParaRPr>
          </a:p>
        </p:txBody>
      </p:sp>
      <p:pic>
        <p:nvPicPr>
          <p:cNvPr id="4" name="Picture 3"/>
          <p:cNvPicPr>
            <a:picLocks noChangeAspect="1"/>
          </p:cNvPicPr>
          <p:nvPr/>
        </p:nvPicPr>
        <p:blipFill>
          <a:blip r:embed="rId11"/>
          <a:stretch>
            <a:fillRect/>
          </a:stretch>
        </p:blipFill>
        <p:spPr>
          <a:xfrm>
            <a:off x="1457945" y="3516040"/>
            <a:ext cx="9223142" cy="16689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4993550" y="1477259"/>
            <a:ext cx="2183130" cy="451534"/>
          </a:xfrm>
          <a:prstGeom prst="rect">
            <a:avLst/>
          </a:prstGeom>
          <a:noFill/>
        </p:spPr>
        <p:txBody>
          <a:bodyPr wrap="square" rtlCol="0" anchor="t">
            <a:spAutoFit/>
          </a:bodyPr>
          <a:lstStyle/>
          <a:p>
            <a:pPr algn="ctr">
              <a:lnSpc>
                <a:spcPct val="150000"/>
              </a:lnSpc>
            </a:pPr>
            <a:r>
              <a:rPr lang="en-US" dirty="0">
                <a:latin typeface="Bahnschrift" panose="020B0502040204020203" charset="0"/>
                <a:cs typeface="Bahnschrift" panose="020B0502040204020203" charset="0"/>
                <a:sym typeface="+mn-ea"/>
              </a:rPr>
              <a:t>Footer</a:t>
            </a:r>
          </a:p>
        </p:txBody>
      </p:sp>
      <p:pic>
        <p:nvPicPr>
          <p:cNvPr id="4" name="Picture 3"/>
          <p:cNvPicPr>
            <a:picLocks noChangeAspect="1"/>
          </p:cNvPicPr>
          <p:nvPr/>
        </p:nvPicPr>
        <p:blipFill>
          <a:blip r:embed="rId11"/>
          <a:stretch>
            <a:fillRect/>
          </a:stretch>
        </p:blipFill>
        <p:spPr>
          <a:xfrm>
            <a:off x="720260" y="2957115"/>
            <a:ext cx="10946614" cy="3248784"/>
          </a:xfrm>
          <a:prstGeom prst="rect">
            <a:avLst/>
          </a:prstGeom>
        </p:spPr>
      </p:pic>
      <p:sp>
        <p:nvSpPr>
          <p:cNvPr id="7" name="TextBox 6"/>
          <p:cNvSpPr txBox="1"/>
          <p:nvPr/>
        </p:nvSpPr>
        <p:spPr>
          <a:xfrm>
            <a:off x="2263698" y="2364642"/>
            <a:ext cx="8385717" cy="369332"/>
          </a:xfrm>
          <a:prstGeom prst="rect">
            <a:avLst/>
          </a:prstGeom>
          <a:noFill/>
        </p:spPr>
        <p:txBody>
          <a:bodyPr wrap="square" rtlCol="0">
            <a:spAutoFit/>
          </a:bodyPr>
          <a:lstStyle/>
          <a:p>
            <a:r>
              <a:rPr lang="en-US" dirty="0" err="1"/>
              <a:t>Đăng</a:t>
            </a:r>
            <a:r>
              <a:rPr lang="en-US" dirty="0"/>
              <a:t> </a:t>
            </a:r>
            <a:r>
              <a:rPr lang="en-US" dirty="0" err="1"/>
              <a:t>ký</a:t>
            </a:r>
            <a:r>
              <a:rPr lang="en-US" dirty="0"/>
              <a:t> </a:t>
            </a:r>
            <a:r>
              <a:rPr lang="en-US" dirty="0" err="1"/>
              <a:t>để</a:t>
            </a:r>
            <a:r>
              <a:rPr lang="en-US" dirty="0"/>
              <a:t> </a:t>
            </a:r>
            <a:r>
              <a:rPr lang="en-US" dirty="0" err="1"/>
              <a:t>nhận</a:t>
            </a:r>
            <a:r>
              <a:rPr lang="en-US" dirty="0"/>
              <a:t> </a:t>
            </a:r>
            <a:r>
              <a:rPr lang="en-US" dirty="0" err="1"/>
              <a:t>thông</a:t>
            </a:r>
            <a:r>
              <a:rPr lang="en-US" dirty="0"/>
              <a:t> </a:t>
            </a:r>
            <a:r>
              <a:rPr lang="en-US" dirty="0" err="1"/>
              <a:t>báo</a:t>
            </a:r>
            <a:r>
              <a:rPr lang="en-US" dirty="0"/>
              <a:t>, </a:t>
            </a:r>
            <a:r>
              <a:rPr lang="en-US" dirty="0" err="1"/>
              <a:t>hiển</a:t>
            </a:r>
            <a:r>
              <a:rPr lang="en-US" dirty="0"/>
              <a:t> </a:t>
            </a:r>
            <a:r>
              <a:rPr lang="en-US" dirty="0" err="1"/>
              <a:t>thị</a:t>
            </a:r>
            <a:r>
              <a:rPr lang="en-US" dirty="0"/>
              <a:t> </a:t>
            </a:r>
            <a:r>
              <a:rPr lang="en-US" dirty="0" err="1"/>
              <a:t>các</a:t>
            </a:r>
            <a:r>
              <a:rPr lang="en-US" dirty="0"/>
              <a:t> </a:t>
            </a:r>
            <a:r>
              <a:rPr lang="en-US" dirty="0" err="1"/>
              <a:t>thông</a:t>
            </a:r>
            <a:r>
              <a:rPr lang="en-US" dirty="0"/>
              <a:t> tin </a:t>
            </a:r>
            <a:r>
              <a:rPr lang="en-US" dirty="0" err="1"/>
              <a:t>liên</a:t>
            </a:r>
            <a:r>
              <a:rPr lang="en-US" dirty="0"/>
              <a:t> </a:t>
            </a:r>
            <a:r>
              <a:rPr lang="en-US" dirty="0" err="1"/>
              <a:t>hệ</a:t>
            </a:r>
            <a:r>
              <a:rPr lang="en-US" dirty="0"/>
              <a:t>. </a:t>
            </a:r>
            <a:r>
              <a:rPr lang="en-US" dirty="0" err="1"/>
              <a:t>Các</a:t>
            </a:r>
            <a:r>
              <a:rPr lang="en-US" dirty="0"/>
              <a:t> </a:t>
            </a:r>
            <a:r>
              <a:rPr lang="en-US" dirty="0" err="1"/>
              <a:t>chính</a:t>
            </a:r>
            <a:r>
              <a:rPr lang="en-US" dirty="0"/>
              <a:t> </a:t>
            </a:r>
            <a:r>
              <a:rPr lang="en-US" dirty="0" err="1"/>
              <a:t>sách</a:t>
            </a:r>
            <a:r>
              <a:rPr lang="en-US" dirty="0"/>
              <a:t> </a:t>
            </a:r>
            <a:r>
              <a:rPr lang="en-US" dirty="0" err="1"/>
              <a:t>của</a:t>
            </a:r>
            <a:r>
              <a:rPr lang="en-US" dirty="0"/>
              <a:t> </a:t>
            </a:r>
            <a:r>
              <a:rPr lang="en-US" dirty="0" err="1"/>
              <a:t>chúng</a:t>
            </a:r>
            <a:r>
              <a:rPr lang="en-US" dirty="0"/>
              <a:t> </a:t>
            </a:r>
            <a:r>
              <a:rPr lang="en-US" dirty="0" err="1"/>
              <a:t>tôi</a:t>
            </a:r>
            <a:r>
              <a:rPr lang="en-US" dirty="0"/>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92" name="Group 91"/>
          <p:cNvGrpSpPr/>
          <p:nvPr/>
        </p:nvGrpSpPr>
        <p:grpSpPr>
          <a:xfrm>
            <a:off x="10072775" y="5734052"/>
            <a:ext cx="1269276" cy="338554"/>
            <a:chOff x="10072775" y="5734052"/>
            <a:chExt cx="1269276" cy="338554"/>
          </a:xfrm>
        </p:grpSpPr>
        <p:sp>
          <p:nvSpPr>
            <p:cNvPr id="32" name="Rectangle: Rounded Corners 31"/>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1" name="Group 90"/>
            <p:cNvGrpSpPr/>
            <p:nvPr/>
          </p:nvGrpSpPr>
          <p:grpSpPr>
            <a:xfrm>
              <a:off x="10207193" y="5749440"/>
              <a:ext cx="1134858" cy="306705"/>
              <a:chOff x="10207193" y="5749440"/>
              <a:chExt cx="1134858" cy="306705"/>
            </a:xfrm>
          </p:grpSpPr>
          <p:pic>
            <p:nvPicPr>
              <p:cNvPr id="34" name="Graphic 33" descr="Pencil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207193" y="5812945"/>
                <a:ext cx="180768" cy="180768"/>
              </a:xfrm>
              <a:prstGeom prst="rect">
                <a:avLst/>
              </a:prstGeom>
            </p:spPr>
          </p:pic>
          <p:sp>
            <p:nvSpPr>
              <p:cNvPr id="35" name="TextBox 34"/>
              <p:cNvSpPr txBox="1"/>
              <p:nvPr/>
            </p:nvSpPr>
            <p:spPr>
              <a:xfrm>
                <a:off x="10330373" y="5749440"/>
                <a:ext cx="1011678" cy="306705"/>
              </a:xfrm>
              <a:prstGeom prst="rect">
                <a:avLst/>
              </a:prstGeom>
              <a:noFill/>
            </p:spPr>
            <p:txBody>
              <a:bodyPr wrap="square" rtlCol="0">
                <a:spAutoFit/>
              </a:bodyPr>
              <a:lstStyle/>
              <a:p>
                <a:r>
                  <a:rPr lang="en-US" altLang="en-PH" sz="1400" dirty="0">
                    <a:solidFill>
                      <a:srgbClr val="4285F4"/>
                    </a:solidFill>
                    <a:latin typeface="+mj-lt"/>
                  </a:rPr>
                  <a:t> </a:t>
                </a:r>
                <a:r>
                  <a:rPr lang="en-US" altLang="en-PH" sz="1400" dirty="0" err="1">
                    <a:solidFill>
                      <a:srgbClr val="4285F4"/>
                    </a:solidFill>
                    <a:latin typeface="+mj-lt"/>
                  </a:rPr>
                  <a:t>Nhóm</a:t>
                </a:r>
                <a:r>
                  <a:rPr lang="en-US" altLang="en-PH" sz="1400" dirty="0">
                    <a:solidFill>
                      <a:srgbClr val="4285F4"/>
                    </a:solidFill>
                    <a:latin typeface="+mj-lt"/>
                  </a:rPr>
                  <a:t> 13</a:t>
                </a:r>
              </a:p>
            </p:txBody>
          </p:sp>
        </p:grpSp>
      </p:grpSp>
      <p:sp>
        <p:nvSpPr>
          <p:cNvPr id="60" name="Rectangle 59"/>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TextBox 61"/>
          <p:cNvSpPr txBox="1"/>
          <p:nvPr/>
        </p:nvSpPr>
        <p:spPr>
          <a:xfrm>
            <a:off x="8586735" y="705007"/>
            <a:ext cx="956602" cy="337185"/>
          </a:xfrm>
          <a:prstGeom prst="rect">
            <a:avLst/>
          </a:prstGeom>
          <a:noFill/>
        </p:spPr>
        <p:txBody>
          <a:bodyPr wrap="square" rtlCol="0">
            <a:spAutoFit/>
          </a:bodyPr>
          <a:lstStyle/>
          <a:p>
            <a:r>
              <a:rPr lang="en-PH" sz="1600" u="sng" dirty="0">
                <a:solidFill>
                  <a:schemeClr val="bg1"/>
                </a:solidFill>
              </a:rPr>
              <a:t>Gmail</a:t>
            </a:r>
          </a:p>
        </p:txBody>
      </p:sp>
      <p:sp>
        <p:nvSpPr>
          <p:cNvPr id="63" name="TextBox 62"/>
          <p:cNvSpPr txBox="1"/>
          <p:nvPr/>
        </p:nvSpPr>
        <p:spPr>
          <a:xfrm>
            <a:off x="9302842" y="705007"/>
            <a:ext cx="956603" cy="337185"/>
          </a:xfrm>
          <a:prstGeom prst="rect">
            <a:avLst/>
          </a:prstGeom>
          <a:noFill/>
        </p:spPr>
        <p:txBody>
          <a:bodyPr wrap="square" rtlCol="0">
            <a:spAutoFit/>
          </a:bodyPr>
          <a:lstStyle/>
          <a:p>
            <a:r>
              <a:rPr lang="en-PH" sz="1600" u="sng" dirty="0">
                <a:solidFill>
                  <a:schemeClr val="bg1"/>
                </a:solidFill>
              </a:rPr>
              <a:t>Images</a:t>
            </a:r>
          </a:p>
        </p:txBody>
      </p:sp>
      <p:pic>
        <p:nvPicPr>
          <p:cNvPr id="64" name="Picture 63"/>
          <p:cNvPicPr>
            <a:picLocks noChangeAspect="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0212641" y="720079"/>
            <a:ext cx="339969" cy="339969"/>
          </a:xfrm>
          <a:prstGeom prst="rect">
            <a:avLst/>
          </a:prstGeom>
        </p:spPr>
      </p:pic>
      <p:sp>
        <p:nvSpPr>
          <p:cNvPr id="65" name="Oval 64"/>
          <p:cNvSpPr/>
          <p:nvPr/>
        </p:nvSpPr>
        <p:spPr>
          <a:xfrm>
            <a:off x="594075" y="325123"/>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034238" y="328983"/>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7" name="Oval 66"/>
          <p:cNvSpPr/>
          <p:nvPr/>
        </p:nvSpPr>
        <p:spPr>
          <a:xfrm>
            <a:off x="1445518" y="325123"/>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0" name="Group 69"/>
          <p:cNvGrpSpPr/>
          <p:nvPr/>
        </p:nvGrpSpPr>
        <p:grpSpPr>
          <a:xfrm>
            <a:off x="-1" y="6732587"/>
            <a:ext cx="12192000" cy="127731"/>
            <a:chOff x="-1" y="6732587"/>
            <a:chExt cx="12192000" cy="127731"/>
          </a:xfrm>
        </p:grpSpPr>
        <p:sp>
          <p:nvSpPr>
            <p:cNvPr id="71" name="Rectangle 70"/>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Rectangle 71"/>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Rectangle 72"/>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9" name="Group 38"/>
          <p:cNvGrpSpPr/>
          <p:nvPr/>
        </p:nvGrpSpPr>
        <p:grpSpPr>
          <a:xfrm>
            <a:off x="2889319" y="3178395"/>
            <a:ext cx="6654018" cy="550671"/>
            <a:chOff x="2768991" y="3077691"/>
            <a:chExt cx="6654018" cy="550671"/>
          </a:xfrm>
        </p:grpSpPr>
        <p:sp>
          <p:nvSpPr>
            <p:cNvPr id="40" name="Rectangle: Rounded Corners 39"/>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1" name="Picture 4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42" name="Picture 41"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43" name="TextBox 42"/>
          <p:cNvSpPr txBox="1"/>
          <p:nvPr/>
        </p:nvSpPr>
        <p:spPr>
          <a:xfrm>
            <a:off x="3534162" y="326818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latin typeface="Arial" panose="020B0604020202020204" pitchFamily="34" charset="0"/>
              <a:cs typeface="Arial" panose="020B0604020202020204" pitchFamily="34" charset="0"/>
            </a:endParaRPr>
          </a:p>
        </p:txBody>
      </p:sp>
      <p:sp>
        <p:nvSpPr>
          <p:cNvPr id="44" name="TextBox 43"/>
          <p:cNvSpPr txBox="1"/>
          <p:nvPr/>
        </p:nvSpPr>
        <p:spPr>
          <a:xfrm>
            <a:off x="2552899" y="1156003"/>
            <a:ext cx="7086201" cy="1999615"/>
          </a:xfrm>
          <a:prstGeom prst="rect">
            <a:avLst/>
          </a:prstGeom>
          <a:noFill/>
        </p:spPr>
        <p:txBody>
          <a:bodyPr wrap="square" rtlCol="0">
            <a:spAutoFit/>
          </a:bodyPr>
          <a:lstStyle/>
          <a:p>
            <a:pPr algn="ctr"/>
            <a:r>
              <a:rPr lang="en-US" altLang="en-PH" sz="9600" b="1" dirty="0" err="1">
                <a:solidFill>
                  <a:srgbClr val="4285F4"/>
                </a:solidFill>
                <a:latin typeface="Product Sans" panose="020B0403030502040203" pitchFamily="34" charset="0"/>
                <a:sym typeface="+mn-ea"/>
              </a:rPr>
              <a:t>N</a:t>
            </a:r>
            <a:r>
              <a:rPr lang="en-US" altLang="en-PH" sz="9600" b="1" dirty="0" err="1">
                <a:solidFill>
                  <a:srgbClr val="EA4335"/>
                </a:solidFill>
                <a:latin typeface="Product Sans" panose="020B0403030502040203" pitchFamily="34" charset="0"/>
                <a:sym typeface="+mn-ea"/>
              </a:rPr>
              <a:t>h</a:t>
            </a:r>
            <a:r>
              <a:rPr lang="en-US" altLang="en-PH" sz="9600" b="1" dirty="0" err="1">
                <a:solidFill>
                  <a:srgbClr val="FFFF00"/>
                </a:solidFill>
                <a:latin typeface="Product Sans" panose="020B0403030502040203" pitchFamily="34" charset="0"/>
                <a:sym typeface="+mn-ea"/>
              </a:rPr>
              <a:t>ó</a:t>
            </a:r>
            <a:r>
              <a:rPr lang="en-US" altLang="en-PH" sz="9600" b="1" dirty="0" err="1">
                <a:solidFill>
                  <a:srgbClr val="4285F4"/>
                </a:solidFill>
                <a:latin typeface="Product Sans" panose="020B0403030502040203" pitchFamily="34" charset="0"/>
                <a:sym typeface="+mn-ea"/>
              </a:rPr>
              <a:t>m</a:t>
            </a:r>
            <a:r>
              <a:rPr lang="en-PH" sz="9600" b="1" dirty="0">
                <a:latin typeface="Product Sans" panose="020B0403030502040203" pitchFamily="34" charset="0"/>
                <a:sym typeface="+mn-ea"/>
              </a:rPr>
              <a:t> </a:t>
            </a:r>
            <a:r>
              <a:rPr lang="en-US" sz="9600" b="1" dirty="0">
                <a:solidFill>
                  <a:srgbClr val="2EA54E"/>
                </a:solidFill>
                <a:latin typeface="Product Sans" panose="020B0403030502040203" pitchFamily="34" charset="0"/>
                <a:sym typeface="+mn-ea"/>
              </a:rPr>
              <a:t>13</a:t>
            </a:r>
            <a:endParaRPr lang="en-PH" sz="9600" dirty="0"/>
          </a:p>
          <a:p>
            <a:pPr algn="ctr"/>
            <a:endParaRPr lang="en-PH" sz="2800" dirty="0"/>
          </a:p>
        </p:txBody>
      </p:sp>
      <p:pic>
        <p:nvPicPr>
          <p:cNvPr id="20" name="Picture 19" descr="Shape, arrow&#10;&#10;Description automatically generated"/>
          <p:cNvPicPr>
            <a:picLocks noChangeAspect="1"/>
          </p:cNvPicPr>
          <p:nvPr/>
        </p:nvPicPr>
        <p:blipFill>
          <a:blip r:embed="rId8" cstate="print">
            <a:extLst>
              <a:ext uri="{BEBA8EAE-BF5A-486C-A8C5-ECC9F3942E4B}">
                <a14:imgProps xmlns:a14="http://schemas.microsoft.com/office/drawing/2010/main">
                  <a14:imgLayer r:embed="rId9">
                    <a14:imgEffect>
                      <a14:backgroundRemoval t="6101" b="97082" l="8046" r="95690">
                        <a14:foregroundMark x1="8046" y1="6101" x2="11782" y2="11671"/>
                        <a14:foregroundMark x1="85057" y1="90981" x2="87931" y2="91512"/>
                        <a14:foregroundMark x1="95977" y1="85676" x2="95977" y2="85676"/>
                        <a14:foregroundMark x1="87069" y1="97082" x2="87069" y2="97082"/>
                      </a14:backgroundRemoval>
                    </a14:imgEffect>
                  </a14:imgLayer>
                </a14:imgProps>
              </a:ext>
              <a:ext uri="{28A0092B-C50C-407E-A947-70E740481C1C}">
                <a14:useLocalDpi xmlns:a14="http://schemas.microsoft.com/office/drawing/2010/main" val="0"/>
              </a:ext>
            </a:extLst>
          </a:blip>
          <a:stretch>
            <a:fillRect/>
          </a:stretch>
        </p:blipFill>
        <p:spPr>
          <a:xfrm>
            <a:off x="5580239" y="3596780"/>
            <a:ext cx="396027" cy="429029"/>
          </a:xfrm>
          <a:prstGeom prst="rect">
            <a:avLst/>
          </a:prstGeom>
        </p:spPr>
      </p:pic>
      <p:sp>
        <p:nvSpPr>
          <p:cNvPr id="2" name="TextBox 6"/>
          <p:cNvSpPr txBox="1"/>
          <p:nvPr/>
        </p:nvSpPr>
        <p:spPr>
          <a:xfrm>
            <a:off x="3808730" y="5088890"/>
            <a:ext cx="890905" cy="368300"/>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Quân</a:t>
            </a:r>
            <a:endParaRPr lang="vi-VN" dirty="0">
              <a:latin typeface="Arial" panose="020B0604020202020204" pitchFamily="34" charset="0"/>
              <a:cs typeface="Arial" panose="020B0604020202020204" pitchFamily="34" charset="0"/>
            </a:endParaRPr>
          </a:p>
        </p:txBody>
      </p:sp>
      <p:sp>
        <p:nvSpPr>
          <p:cNvPr id="3" name="TextBox 50"/>
          <p:cNvSpPr txBox="1"/>
          <p:nvPr/>
        </p:nvSpPr>
        <p:spPr>
          <a:xfrm>
            <a:off x="5725795" y="5088890"/>
            <a:ext cx="890905" cy="36830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sp>
        <p:nvSpPr>
          <p:cNvPr id="4" name="TextBox 51"/>
          <p:cNvSpPr txBox="1"/>
          <p:nvPr/>
        </p:nvSpPr>
        <p:spPr>
          <a:xfrm>
            <a:off x="7642860" y="5088890"/>
            <a:ext cx="890905" cy="368300"/>
          </a:xfrm>
          <a:prstGeom prst="rect">
            <a:avLst/>
          </a:prstGeom>
          <a:noFill/>
        </p:spPr>
        <p:txBody>
          <a:bodyPr wrap="square" rtlCol="0">
            <a:spAutoFit/>
          </a:bodyPr>
          <a:lstStyle/>
          <a:p>
            <a:pPr algn="ctr"/>
            <a:r>
              <a:rPr lang="en-US">
                <a:solidFill>
                  <a:schemeClr val="bg1"/>
                </a:solidFill>
                <a:latin typeface="Arial" panose="020B0604020202020204" pitchFamily="34" charset="0"/>
                <a:cs typeface="Arial" panose="020B0604020202020204" pitchFamily="34" charset="0"/>
              </a:rPr>
              <a:t>Nhân</a:t>
            </a:r>
            <a:r>
              <a:rPr lang="en-US">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0"/>
          <a:stretch>
            <a:fillRect/>
          </a:stretch>
        </p:blipFill>
        <p:spPr>
          <a:xfrm>
            <a:off x="5778252" y="4232275"/>
            <a:ext cx="762635" cy="762635"/>
          </a:xfrm>
          <a:prstGeom prst="ellipse">
            <a:avLst/>
          </a:prstGeom>
        </p:spPr>
      </p:pic>
      <p:pic>
        <p:nvPicPr>
          <p:cNvPr id="11" name="Picture 10"/>
          <p:cNvPicPr>
            <a:picLocks noChangeAspect="1"/>
          </p:cNvPicPr>
          <p:nvPr/>
        </p:nvPicPr>
        <p:blipFill>
          <a:blip r:embed="rId11"/>
          <a:stretch>
            <a:fillRect/>
          </a:stretch>
        </p:blipFill>
        <p:spPr>
          <a:xfrm>
            <a:off x="3875404" y="4261897"/>
            <a:ext cx="757555" cy="757555"/>
          </a:xfrm>
          <a:prstGeom prst="ellipse">
            <a:avLst/>
          </a:prstGeom>
        </p:spPr>
      </p:pic>
      <p:pic>
        <p:nvPicPr>
          <p:cNvPr id="12" name="Picture 11"/>
          <p:cNvPicPr>
            <a:picLocks noChangeAspect="1"/>
          </p:cNvPicPr>
          <p:nvPr/>
        </p:nvPicPr>
        <p:blipFill>
          <a:blip r:embed="rId12"/>
          <a:stretch>
            <a:fillRect/>
          </a:stretch>
        </p:blipFill>
        <p:spPr>
          <a:xfrm>
            <a:off x="7706995" y="4232275"/>
            <a:ext cx="762635" cy="762635"/>
          </a:xfrm>
          <a:prstGeom prst="ellipse">
            <a:avLst/>
          </a:prstGeom>
        </p:spPr>
      </p:pic>
      <p:pic>
        <p:nvPicPr>
          <p:cNvPr id="100" name="Picture 99"/>
          <p:cNvPicPr/>
          <p:nvPr/>
        </p:nvPicPr>
        <p:blipFill>
          <a:blip r:embed="rId13"/>
          <a:stretch>
            <a:fillRect/>
          </a:stretch>
        </p:blipFill>
        <p:spPr>
          <a:xfrm>
            <a:off x="10848975" y="432435"/>
            <a:ext cx="756920" cy="67119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1+#ppt_w/2"/>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iterate type="lt">
                                    <p:tmAbs val="80"/>
                                  </p:iterate>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par>
                                <p:cTn id="31" presetID="53"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par>
                                <p:cTn id="43" presetID="53" presetClass="entr" presetSubtype="16"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67565" y="1137579"/>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2927440" y="2071246"/>
            <a:ext cx="7384608" cy="507831"/>
          </a:xfrm>
          <a:prstGeom prst="rect">
            <a:avLst/>
          </a:prstGeom>
          <a:noFill/>
        </p:spPr>
        <p:txBody>
          <a:bodyPr wrap="square" rtlCol="0" anchor="t">
            <a:spAutoFit/>
          </a:bodyPr>
          <a:lstStyle/>
          <a:p>
            <a:pPr algn="ctr">
              <a:lnSpc>
                <a:spcPct val="150000"/>
              </a:lnSpc>
            </a:pPr>
            <a:r>
              <a:rPr lang="en-US" dirty="0" err="1" smtClean="0">
                <a:latin typeface="Bahnschrift" panose="020B0502040204020203" charset="0"/>
                <a:cs typeface="Bahnschrift" panose="020B0502040204020203" charset="0"/>
                <a:sym typeface="+mn-ea"/>
              </a:rPr>
              <a:t>Hiển</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thị</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sản</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phẩm</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và</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người</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dùng</a:t>
            </a:r>
            <a:r>
              <a:rPr lang="en-US" dirty="0" smtClean="0">
                <a:latin typeface="Bahnschrift" panose="020B0502040204020203" charset="0"/>
                <a:cs typeface="Bahnschrift" panose="020B0502040204020203" charset="0"/>
                <a:sym typeface="+mn-ea"/>
              </a:rPr>
              <a:t> web API</a:t>
            </a:r>
            <a:endParaRPr lang="en-US" i="1" dirty="0">
              <a:latin typeface="Bahnschrift" panose="020B0502040204020203" charset="0"/>
              <a:cs typeface="Bahnschrift" panose="020B0502040204020203" charset="0"/>
              <a:sym typeface="+mn-ea"/>
            </a:endParaRPr>
          </a:p>
        </p:txBody>
      </p:sp>
      <p:pic>
        <p:nvPicPr>
          <p:cNvPr id="5" name="Picture 4"/>
          <p:cNvPicPr>
            <a:picLocks noChangeAspect="1"/>
          </p:cNvPicPr>
          <p:nvPr/>
        </p:nvPicPr>
        <p:blipFill>
          <a:blip r:embed="rId12"/>
          <a:stretch>
            <a:fillRect/>
          </a:stretch>
        </p:blipFill>
        <p:spPr>
          <a:xfrm>
            <a:off x="1252439" y="3063711"/>
            <a:ext cx="4242965" cy="2728936"/>
          </a:xfrm>
          <a:prstGeom prst="rect">
            <a:avLst/>
          </a:prstGeom>
        </p:spPr>
      </p:pic>
      <p:pic>
        <p:nvPicPr>
          <p:cNvPr id="6" name="Picture 5"/>
          <p:cNvPicPr>
            <a:picLocks noChangeAspect="1"/>
          </p:cNvPicPr>
          <p:nvPr/>
        </p:nvPicPr>
        <p:blipFill>
          <a:blip r:embed="rId13"/>
          <a:stretch>
            <a:fillRect/>
          </a:stretch>
        </p:blipFill>
        <p:spPr>
          <a:xfrm>
            <a:off x="6504495" y="3063711"/>
            <a:ext cx="4329961" cy="2716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689610" y="3122930"/>
            <a:ext cx="4383405" cy="1338828"/>
          </a:xfrm>
          <a:prstGeom prst="rect">
            <a:avLst/>
          </a:prstGeom>
          <a:noFill/>
        </p:spPr>
        <p:txBody>
          <a:bodyPr wrap="square" rtlCol="0" anchor="t">
            <a:spAutoFit/>
          </a:bodyPr>
          <a:lstStyle/>
          <a:p>
            <a:pPr algn="ctr">
              <a:lnSpc>
                <a:spcPct val="150000"/>
              </a:lnSpc>
            </a:pPr>
            <a:r>
              <a:rPr lang="en-US" dirty="0" err="1" smtClean="0">
                <a:latin typeface="Bahnschrift" panose="020B0502040204020203" charset="0"/>
                <a:cs typeface="Bahnschrift" panose="020B0502040204020203" charset="0"/>
                <a:sym typeface="+mn-ea"/>
              </a:rPr>
              <a:t>Kỹ</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thuật</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mới</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nhóm</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tham</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khảo</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đổi</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màu</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của</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giao</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diện</a:t>
            </a:r>
            <a:r>
              <a:rPr lang="en-US" dirty="0" smtClean="0">
                <a:latin typeface="Bahnschrift" panose="020B0502040204020203" charset="0"/>
                <a:cs typeface="Bahnschrift" panose="020B0502040204020203" charset="0"/>
                <a:sym typeface="+mn-ea"/>
              </a:rPr>
              <a:t> Admin</a:t>
            </a:r>
          </a:p>
          <a:p>
            <a:pPr algn="ctr">
              <a:lnSpc>
                <a:spcPct val="150000"/>
              </a:lnSpc>
            </a:pPr>
            <a:r>
              <a:rPr lang="en-US" i="1" dirty="0" err="1" smtClean="0">
                <a:latin typeface="Bahnschrift" panose="020B0502040204020203" charset="0"/>
                <a:cs typeface="Bahnschrift" panose="020B0502040204020203" charset="0"/>
                <a:sym typeface="+mn-ea"/>
              </a:rPr>
              <a:t>Sử</a:t>
            </a:r>
            <a:r>
              <a:rPr lang="en-US" i="1" dirty="0" smtClean="0">
                <a:latin typeface="Bahnschrift" panose="020B0502040204020203" charset="0"/>
                <a:cs typeface="Bahnschrift" panose="020B0502040204020203" charset="0"/>
                <a:sym typeface="+mn-ea"/>
              </a:rPr>
              <a:t> </a:t>
            </a:r>
            <a:r>
              <a:rPr lang="en-US" i="1" dirty="0" err="1" smtClean="0">
                <a:latin typeface="Bahnschrift" panose="020B0502040204020203" charset="0"/>
                <a:cs typeface="Bahnschrift" panose="020B0502040204020203" charset="0"/>
                <a:sym typeface="+mn-ea"/>
              </a:rPr>
              <a:t>dụng</a:t>
            </a:r>
            <a:r>
              <a:rPr lang="en-US" i="1" dirty="0" smtClean="0">
                <a:latin typeface="Bahnschrift" panose="020B0502040204020203" charset="0"/>
                <a:cs typeface="Bahnschrift" panose="020B0502040204020203" charset="0"/>
                <a:sym typeface="+mn-ea"/>
              </a:rPr>
              <a:t> </a:t>
            </a:r>
            <a:r>
              <a:rPr lang="en-US" i="1" dirty="0" err="1" smtClean="0">
                <a:latin typeface="Bahnschrift" panose="020B0502040204020203" charset="0"/>
                <a:cs typeface="Bahnschrift" panose="020B0502040204020203" charset="0"/>
                <a:sym typeface="+mn-ea"/>
              </a:rPr>
              <a:t>chủ</a:t>
            </a:r>
            <a:r>
              <a:rPr lang="en-US" i="1" dirty="0" smtClean="0">
                <a:latin typeface="Bahnschrift" panose="020B0502040204020203" charset="0"/>
                <a:cs typeface="Bahnschrift" panose="020B0502040204020203" charset="0"/>
                <a:sym typeface="+mn-ea"/>
              </a:rPr>
              <a:t> </a:t>
            </a:r>
            <a:r>
              <a:rPr lang="en-US" i="1" dirty="0" err="1" smtClean="0">
                <a:latin typeface="Bahnschrift" panose="020B0502040204020203" charset="0"/>
                <a:cs typeface="Bahnschrift" panose="020B0502040204020203" charset="0"/>
                <a:sym typeface="+mn-ea"/>
              </a:rPr>
              <a:t>yếu</a:t>
            </a:r>
            <a:r>
              <a:rPr lang="en-US" i="1" dirty="0" smtClean="0">
                <a:latin typeface="Bahnschrift" panose="020B0502040204020203" charset="0"/>
                <a:cs typeface="Bahnschrift" panose="020B0502040204020203" charset="0"/>
                <a:sym typeface="+mn-ea"/>
              </a:rPr>
              <a:t> </a:t>
            </a:r>
            <a:r>
              <a:rPr lang="en-US" i="1" dirty="0" err="1" smtClean="0">
                <a:latin typeface="Bahnschrift" panose="020B0502040204020203" charset="0"/>
                <a:cs typeface="Bahnschrift" panose="020B0502040204020203" charset="0"/>
                <a:sym typeface="+mn-ea"/>
              </a:rPr>
              <a:t>là</a:t>
            </a:r>
            <a:r>
              <a:rPr lang="en-US" i="1" dirty="0">
                <a:latin typeface="Bahnschrift" panose="020B0502040204020203" charset="0"/>
                <a:cs typeface="Bahnschrift" panose="020B0502040204020203" charset="0"/>
                <a:sym typeface="+mn-ea"/>
              </a:rPr>
              <a:t> </a:t>
            </a:r>
            <a:r>
              <a:rPr lang="en-US" i="1" dirty="0" err="1" smtClean="0">
                <a:latin typeface="Bahnschrift" panose="020B0502040204020203" charset="0"/>
                <a:cs typeface="Bahnschrift" panose="020B0502040204020203" charset="0"/>
                <a:sym typeface="+mn-ea"/>
              </a:rPr>
              <a:t>Javascript</a:t>
            </a:r>
            <a:endParaRPr lang="en-US" i="1" dirty="0">
              <a:latin typeface="Bahnschrift" panose="020B0502040204020203" charset="0"/>
              <a:cs typeface="Bahnschrift" panose="020B0502040204020203" charset="0"/>
              <a:sym typeface="+mn-ea"/>
            </a:endParaRPr>
          </a:p>
        </p:txBody>
      </p:sp>
      <p:pic>
        <p:nvPicPr>
          <p:cNvPr id="4" name="Picture 3"/>
          <p:cNvPicPr>
            <a:picLocks noChangeAspect="1"/>
          </p:cNvPicPr>
          <p:nvPr/>
        </p:nvPicPr>
        <p:blipFill>
          <a:blip r:embed="rId12"/>
          <a:stretch>
            <a:fillRect/>
          </a:stretch>
        </p:blipFill>
        <p:spPr>
          <a:xfrm>
            <a:off x="6999416" y="1664698"/>
            <a:ext cx="3817651" cy="4263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4349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b="1" dirty="0" err="1">
                <a:solidFill>
                  <a:schemeClr val="bg1"/>
                </a:solidFill>
                <a:latin typeface="SVN-Product Sans" panose="020B0403030502040203" pitchFamily="34" charset="0"/>
              </a:rPr>
              <a:t>Các</a:t>
            </a:r>
            <a:r>
              <a:rPr lang="en-PH" sz="2000" b="1" dirty="0">
                <a:solidFill>
                  <a:schemeClr val="bg1"/>
                </a:solidFill>
                <a:latin typeface="SVN-Product Sans" panose="020B0403030502040203" pitchFamily="34" charset="0"/>
              </a:rPr>
              <a:t> </a:t>
            </a:r>
            <a:r>
              <a:rPr lang="en-PH" sz="2000" b="1" dirty="0" err="1">
                <a:solidFill>
                  <a:schemeClr val="bg1"/>
                </a:solidFill>
                <a:latin typeface="SVN-Product Sans" panose="020B0403030502040203" pitchFamily="34" charset="0"/>
              </a:rPr>
              <a:t>kỹ</a:t>
            </a:r>
            <a:r>
              <a:rPr lang="en-PH" sz="2000" b="1" dirty="0">
                <a:solidFill>
                  <a:schemeClr val="bg1"/>
                </a:solidFill>
                <a:latin typeface="SVN-Product Sans" panose="020B0403030502040203" pitchFamily="34" charset="0"/>
              </a:rPr>
              <a:t> </a:t>
            </a:r>
            <a:r>
              <a:rPr lang="en-PH" sz="2000" b="1" dirty="0" err="1">
                <a:solidFill>
                  <a:schemeClr val="bg1"/>
                </a:solidFill>
                <a:latin typeface="SVN-Product Sans" panose="020B0403030502040203" pitchFamily="34" charset="0"/>
              </a:rPr>
              <a:t>thuật</a:t>
            </a:r>
            <a:r>
              <a:rPr lang="en-PH" sz="2000" b="1" dirty="0">
                <a:solidFill>
                  <a:schemeClr val="bg1"/>
                </a:solidFill>
                <a:latin typeface="SVN-Product Sans" panose="020B0403030502040203" pitchFamily="34" charset="0"/>
              </a:rPr>
              <a:t> </a:t>
            </a:r>
            <a:r>
              <a:rPr lang="en-PH" sz="2000" b="1" dirty="0" err="1">
                <a:solidFill>
                  <a:schemeClr val="bg1"/>
                </a:solidFill>
                <a:latin typeface="SVN-Product Sans" panose="020B0403030502040203" pitchFamily="34" charset="0"/>
              </a:rPr>
              <a:t>sử</a:t>
            </a:r>
            <a:r>
              <a:rPr lang="en-PH" sz="2000" b="1" dirty="0">
                <a:solidFill>
                  <a:schemeClr val="bg1"/>
                </a:solidFill>
                <a:latin typeface="SVN-Product Sans" panose="020B0403030502040203" pitchFamily="34" charset="0"/>
              </a:rPr>
              <a:t> </a:t>
            </a:r>
            <a:r>
              <a:rPr lang="en-PH" sz="2000" b="1" dirty="0" err="1">
                <a:solidFill>
                  <a:schemeClr val="bg1"/>
                </a:solidFill>
                <a:latin typeface="SVN-Product Sans" panose="020B0403030502040203" pitchFamily="34" charset="0"/>
              </a:rPr>
              <a:t>dụng</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8" name="TextBox 7"/>
          <p:cNvSpPr txBox="1"/>
          <p:nvPr/>
        </p:nvSpPr>
        <p:spPr>
          <a:xfrm>
            <a:off x="1456662" y="2388333"/>
            <a:ext cx="9800568" cy="3539430"/>
          </a:xfrm>
          <a:prstGeom prst="rect">
            <a:avLst/>
          </a:prstGeom>
          <a:noFill/>
        </p:spPr>
        <p:txBody>
          <a:bodyPr wrap="square" rtlCol="0">
            <a:spAutoFit/>
          </a:bodyPr>
          <a:lstStyle/>
          <a:p>
            <a:pPr marL="285750" indent="-285750">
              <a:buFont typeface="Wingdings" panose="05000000000000000000" pitchFamily="2" charset="2"/>
              <a:buChar char="v"/>
            </a:pPr>
            <a:r>
              <a:rPr lang="en-US" sz="2800" dirty="0" err="1"/>
              <a:t>Sử</a:t>
            </a:r>
            <a:r>
              <a:rPr lang="en-US" sz="2800" dirty="0"/>
              <a:t> </a:t>
            </a:r>
            <a:r>
              <a:rPr lang="en-US" sz="2800" dirty="0" err="1"/>
              <a:t>dụng</a:t>
            </a:r>
            <a:r>
              <a:rPr lang="en-US" sz="2800" dirty="0"/>
              <a:t> </a:t>
            </a:r>
            <a:r>
              <a:rPr lang="en-US" sz="2800" dirty="0" err="1"/>
              <a:t>Bootstrap,css</a:t>
            </a:r>
            <a:r>
              <a:rPr lang="en-US" sz="2800" dirty="0"/>
              <a:t>, </a:t>
            </a:r>
            <a:r>
              <a:rPr lang="en-US" sz="2800" dirty="0" err="1"/>
              <a:t>javascript</a:t>
            </a:r>
            <a:r>
              <a:rPr lang="en-US" sz="2800" dirty="0"/>
              <a:t> (</a:t>
            </a:r>
            <a:r>
              <a:rPr lang="en-US" sz="2800" dirty="0" err="1"/>
              <a:t>Trong</a:t>
            </a:r>
            <a:r>
              <a:rPr lang="en-US" sz="2800" dirty="0"/>
              <a:t> </a:t>
            </a:r>
            <a:r>
              <a:rPr lang="en-US" sz="2800" dirty="0" err="1"/>
              <a:t>trang</a:t>
            </a:r>
            <a:r>
              <a:rPr lang="en-US" sz="2800" dirty="0"/>
              <a:t> </a:t>
            </a:r>
            <a:r>
              <a:rPr lang="en-US" sz="2800" dirty="0" err="1"/>
              <a:t>chủ</a:t>
            </a:r>
            <a:r>
              <a:rPr lang="en-US" sz="2800" dirty="0"/>
              <a:t>)</a:t>
            </a:r>
          </a:p>
          <a:p>
            <a:pPr marL="285750" indent="-285750">
              <a:buFont typeface="Wingdings" panose="05000000000000000000" pitchFamily="2" charset="2"/>
              <a:buChar char="v"/>
            </a:pPr>
            <a:r>
              <a:rPr lang="en-US" sz="2800" dirty="0" err="1"/>
              <a:t>Kết</a:t>
            </a:r>
            <a:r>
              <a:rPr lang="en-US" sz="2800" dirty="0"/>
              <a:t> </a:t>
            </a:r>
            <a:r>
              <a:rPr lang="en-US" sz="2800" dirty="0" err="1"/>
              <a:t>nối</a:t>
            </a:r>
            <a:r>
              <a:rPr lang="en-US" sz="2800" dirty="0"/>
              <a:t> CSDL </a:t>
            </a:r>
            <a:r>
              <a:rPr lang="en-US" sz="2800" dirty="0" err="1"/>
              <a:t>bằng</a:t>
            </a:r>
            <a:r>
              <a:rPr lang="en-US" sz="2800" dirty="0"/>
              <a:t> </a:t>
            </a:r>
            <a:r>
              <a:rPr lang="en-US" sz="2800" dirty="0" smtClean="0"/>
              <a:t>ADO</a:t>
            </a:r>
            <a:endParaRPr lang="en-US" sz="2800" dirty="0"/>
          </a:p>
          <a:p>
            <a:pPr marL="285750" indent="-285750">
              <a:buFont typeface="Wingdings" panose="05000000000000000000" pitchFamily="2" charset="2"/>
              <a:buChar char="v"/>
            </a:pPr>
            <a:r>
              <a:rPr lang="vi-VN" sz="2800" dirty="0"/>
              <a:t>Hiển thị dữ liệu lên trang, phân trang</a:t>
            </a:r>
            <a:r>
              <a:rPr lang="en-US" sz="2800" dirty="0"/>
              <a:t>,</a:t>
            </a:r>
            <a:r>
              <a:rPr lang="vi-VN" sz="2800" dirty="0"/>
              <a:t> </a:t>
            </a:r>
            <a:r>
              <a:rPr lang="en-US" sz="2800" dirty="0"/>
              <a:t>t</a:t>
            </a:r>
            <a:r>
              <a:rPr lang="vi-VN" sz="2800" dirty="0"/>
              <a:t>hực </a:t>
            </a:r>
            <a:r>
              <a:rPr lang="vi-VN" sz="2800" dirty="0" smtClean="0"/>
              <a:t>hiện</a:t>
            </a:r>
            <a:r>
              <a:rPr lang="en-US" sz="2800" dirty="0" smtClean="0"/>
              <a:t> </a:t>
            </a:r>
            <a:r>
              <a:rPr lang="vi-VN" sz="2800" dirty="0" smtClean="0"/>
              <a:t>thao </a:t>
            </a:r>
            <a:r>
              <a:rPr lang="vi-VN" sz="2800" dirty="0"/>
              <a:t>tác quản lý thêm, xóa, sửa </a:t>
            </a:r>
            <a:endParaRPr lang="en-US" sz="2800" dirty="0"/>
          </a:p>
          <a:p>
            <a:pPr marL="285750" indent="-285750">
              <a:buFont typeface="Wingdings" panose="05000000000000000000" pitchFamily="2" charset="2"/>
              <a:buChar char="v"/>
            </a:pPr>
            <a:r>
              <a:rPr lang="vi-VN" sz="2800" dirty="0"/>
              <a:t>Tạo và sử dụng Layout chung </a:t>
            </a:r>
            <a:endParaRPr lang="en-US" sz="2800" dirty="0"/>
          </a:p>
          <a:p>
            <a:pPr marL="285750" indent="-285750">
              <a:buFont typeface="Wingdings" panose="05000000000000000000" pitchFamily="2" charset="2"/>
              <a:buChar char="v"/>
            </a:pPr>
            <a:r>
              <a:rPr lang="vi-VN" sz="2800" dirty="0"/>
              <a:t>Dùng Session lưu danh sách SP chọn vào giỏ hàng</a:t>
            </a:r>
          </a:p>
          <a:p>
            <a:pPr marL="285750" indent="-285750">
              <a:buFont typeface="Wingdings" panose="05000000000000000000" pitchFamily="2" charset="2"/>
              <a:buChar char="v"/>
            </a:pPr>
            <a:r>
              <a:rPr lang="vi-VN" sz="2800" dirty="0"/>
              <a:t>Tạo và sử dụng API</a:t>
            </a:r>
            <a:endParaRPr lang="en-US" sz="2800" dirty="0"/>
          </a:p>
          <a:p>
            <a:pPr marL="285750" indent="-285750">
              <a:buFont typeface="Wingdings" panose="05000000000000000000" pitchFamily="2" charset="2"/>
              <a:buChar char="v"/>
            </a:pPr>
            <a:r>
              <a:rPr lang="en-US" sz="2800" dirty="0"/>
              <a:t>S</a:t>
            </a:r>
            <a:r>
              <a:rPr lang="vi-VN" sz="2800" dirty="0"/>
              <a:t>ử dụng </a:t>
            </a:r>
            <a:r>
              <a:rPr lang="en-US" sz="2800" dirty="0"/>
              <a:t>STMP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p:cNvSpPr/>
          <p:nvPr/>
        </p:nvSpPr>
        <p:spPr>
          <a:xfrm>
            <a:off x="4226621" y="2405277"/>
            <a:ext cx="3882543" cy="1603718"/>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p:cNvSpPr txBox="1"/>
          <p:nvPr/>
        </p:nvSpPr>
        <p:spPr>
          <a:xfrm>
            <a:off x="3810879" y="2782669"/>
            <a:ext cx="4714026" cy="645160"/>
          </a:xfrm>
          <a:prstGeom prst="rect">
            <a:avLst/>
          </a:prstGeom>
          <a:noFill/>
        </p:spPr>
        <p:txBody>
          <a:bodyPr wrap="square" rtlCol="0">
            <a:spAutoFit/>
          </a:bodyPr>
          <a:lstStyle/>
          <a:p>
            <a:pPr algn="ctr"/>
            <a:r>
              <a:rPr lang="en-US" altLang="en-PH" sz="3600" b="1">
                <a:solidFill>
                  <a:schemeClr val="bg1"/>
                </a:solidFill>
                <a:latin typeface="SVN-Product Sans" panose="020B0403030502040203" pitchFamily="34" charset="0"/>
              </a:rPr>
              <a:t>Tổng Kết</a:t>
            </a:r>
            <a:endParaRPr lang="en-US" altLang="en-PH" sz="3600" b="1" dirty="0">
              <a:solidFill>
                <a:schemeClr val="bg1"/>
              </a:solidFill>
              <a:latin typeface="SVN-Product Sans" panose="020B0403030502040203" pitchFamily="34" charset="0"/>
            </a:endParaRPr>
          </a:p>
        </p:txBody>
      </p:sp>
      <p:sp>
        <p:nvSpPr>
          <p:cNvPr id="32" name="Rectangle: Folded Corner 31"/>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p:cNvSpPr/>
          <p:nvPr/>
        </p:nvSpPr>
        <p:spPr>
          <a:xfrm>
            <a:off x="-5141519" y="1115904"/>
            <a:ext cx="465983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p:cNvGrpSpPr/>
          <p:nvPr/>
        </p:nvGrpSpPr>
        <p:grpSpPr>
          <a:xfrm>
            <a:off x="-5161887"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2897873" y="4006481"/>
            <a:ext cx="150775" cy="4678811"/>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635863" y="1116799"/>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2901495" y="-1135533"/>
            <a:ext cx="158017" cy="4678811"/>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rot="16200000">
            <a:off x="12987184" y="550808"/>
            <a:ext cx="5206136" cy="6368457"/>
          </a:xfrm>
          <a:prstGeom prst="foldedCorner">
            <a:avLst>
              <a:gd name="adj" fmla="val 26934"/>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12258127" y="1282881"/>
            <a:ext cx="1813525" cy="400110"/>
          </a:xfrm>
          <a:prstGeom prst="rect">
            <a:avLst/>
          </a:prstGeom>
          <a:noFill/>
        </p:spPr>
        <p:txBody>
          <a:bodyPr wrap="square" rtlCol="0">
            <a:spAutoFit/>
          </a:bodyPr>
          <a:lstStyle/>
          <a:p>
            <a:pPr algn="ctr"/>
            <a:r>
              <a:rPr lang="en-PH" sz="2000" b="1">
                <a:solidFill>
                  <a:schemeClr val="bg1"/>
                </a:solidFill>
                <a:latin typeface="SVN-Product Sans" panose="020B0403030502040203" pitchFamily="34" charset="0"/>
              </a:rPr>
              <a:t>Nội dung 2</a:t>
            </a:r>
            <a:endParaRPr lang="en-PH" sz="2000" b="1" dirty="0">
              <a:solidFill>
                <a:schemeClr val="bg1"/>
              </a:solidFill>
              <a:latin typeface="SVN-Product Sans" panose="020B0403030502040203" pitchFamily="34" charset="0"/>
            </a:endParaRPr>
          </a:p>
        </p:txBody>
      </p:sp>
      <p:pic>
        <p:nvPicPr>
          <p:cNvPr id="52" name="Picture 51" descr="Apple Moody Foodi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22035" y="5208699"/>
            <a:ext cx="1008824" cy="1008824"/>
          </a:xfrm>
          <a:prstGeom prst="rect">
            <a:avLst/>
          </a:prstGeom>
        </p:spPr>
      </p:pic>
      <p:pic>
        <p:nvPicPr>
          <p:cNvPr id="60" name="Picture 59" descr="Watermelon Moody Food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7897" y="5433023"/>
            <a:ext cx="1008825" cy="1008825"/>
          </a:xfrm>
          <a:prstGeom prst="rect">
            <a:avLst/>
          </a:prstGeom>
        </p:spPr>
      </p:pic>
      <p:pic>
        <p:nvPicPr>
          <p:cNvPr id="61" name="Picture 60"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939170" y="1244410"/>
            <a:ext cx="784843" cy="660173"/>
          </a:xfrm>
          <a:prstGeom prst="rect">
            <a:avLst/>
          </a:prstGeom>
        </p:spPr>
      </p:pic>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90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8"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48" name="Rectangle: Rounded Corners 47"/>
          <p:cNvSpPr/>
          <p:nvPr/>
        </p:nvSpPr>
        <p:spPr>
          <a:xfrm>
            <a:off x="12934070" y="1247803"/>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Top Corners Rounded 48"/>
          <p:cNvSpPr/>
          <p:nvPr/>
        </p:nvSpPr>
        <p:spPr>
          <a:xfrm>
            <a:off x="12934070" y="1244410"/>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p:cNvSpPr/>
          <p:nvPr/>
        </p:nvSpPr>
        <p:spPr>
          <a:xfrm>
            <a:off x="13064797" y="5585039"/>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53" name="Picture 52"/>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a:fillRect/>
          </a:stretch>
        </p:blipFill>
        <p:spPr>
          <a:xfrm>
            <a:off x="15852954" y="1387679"/>
            <a:ext cx="433852" cy="291979"/>
          </a:xfrm>
          <a:prstGeom prst="rect">
            <a:avLst/>
          </a:prstGeom>
        </p:spPr>
      </p:pic>
      <p:pic>
        <p:nvPicPr>
          <p:cNvPr id="62" name="Picture 61"/>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a:fillRect/>
          </a:stretch>
        </p:blipFill>
        <p:spPr>
          <a:xfrm>
            <a:off x="13040210" y="1318170"/>
            <a:ext cx="342859" cy="412985"/>
          </a:xfrm>
          <a:prstGeom prst="rect">
            <a:avLst/>
          </a:prstGeom>
        </p:spPr>
      </p:pic>
      <p:pic>
        <p:nvPicPr>
          <p:cNvPr id="63" name="Picture 62"/>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a:fillRect/>
          </a:stretch>
        </p:blipFill>
        <p:spPr>
          <a:xfrm>
            <a:off x="16286806" y="1341588"/>
            <a:ext cx="433852" cy="366148"/>
          </a:xfrm>
          <a:prstGeom prst="rect">
            <a:avLst/>
          </a:prstGeom>
        </p:spPr>
      </p:pic>
      <p:pic>
        <p:nvPicPr>
          <p:cNvPr id="64" name="Picture 63"/>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a:fillRect/>
          </a:stretch>
        </p:blipFill>
        <p:spPr>
          <a:xfrm>
            <a:off x="16720658" y="1341588"/>
            <a:ext cx="387108" cy="366148"/>
          </a:xfrm>
          <a:prstGeom prst="rect">
            <a:avLst/>
          </a:prstGeom>
        </p:spPr>
      </p:pic>
      <p:sp>
        <p:nvSpPr>
          <p:cNvPr id="65" name="TextBox 64"/>
          <p:cNvSpPr txBox="1"/>
          <p:nvPr/>
        </p:nvSpPr>
        <p:spPr>
          <a:xfrm>
            <a:off x="13345796" y="1326508"/>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6" name="Oval 65"/>
          <p:cNvSpPr/>
          <p:nvPr/>
        </p:nvSpPr>
        <p:spPr>
          <a:xfrm>
            <a:off x="1472914" y="1436838"/>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Oval 66"/>
          <p:cNvSpPr/>
          <p:nvPr/>
        </p:nvSpPr>
        <p:spPr>
          <a:xfrm>
            <a:off x="2075842" y="4351987"/>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p:cNvSpPr/>
          <p:nvPr/>
        </p:nvSpPr>
        <p:spPr>
          <a:xfrm>
            <a:off x="7529225" y="4722712"/>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Oval 68"/>
          <p:cNvSpPr/>
          <p:nvPr/>
        </p:nvSpPr>
        <p:spPr>
          <a:xfrm>
            <a:off x="9484555" y="1474009"/>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0" name="Picture 69"/>
          <p:cNvPicPr>
            <a:picLocks noChangeAspect="1"/>
          </p:cNvPicPr>
          <p:nvPr/>
        </p:nvPicPr>
        <p:blipFill>
          <a:blip r:embed="rId15" cstate="print">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88399" y="2028001"/>
            <a:ext cx="1241415" cy="775884"/>
          </a:xfrm>
          <a:prstGeom prst="rect">
            <a:avLst/>
          </a:prstGeom>
        </p:spPr>
      </p:pic>
      <p:pic>
        <p:nvPicPr>
          <p:cNvPr id="71" name="Picture 70"/>
          <p:cNvPicPr>
            <a:picLocks noChangeAspect="1"/>
          </p:cNvPicPr>
          <p:nvPr/>
        </p:nvPicPr>
        <p:blipFill>
          <a:blip r:embed="rId17" cstate="print">
            <a:duotone>
              <a:prstClr val="black"/>
              <a:schemeClr val="bg1">
                <a:tint val="45000"/>
                <a:satMod val="400000"/>
              </a:schemeClr>
            </a:duotone>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750317" y="3669314"/>
            <a:ext cx="1013485" cy="6334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892175"/>
          </a:xfrm>
        </p:spPr>
        <p:txBody>
          <a:bodyPr/>
          <a:lstStyle/>
          <a:p>
            <a:endParaRPr lang="en-US"/>
          </a:p>
        </p:txBody>
      </p:sp>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7" name="Rectangle: Rounded Corners 6"/>
          <p:cNvSpPr/>
          <p:nvPr/>
        </p:nvSpPr>
        <p:spPr>
          <a:xfrm>
            <a:off x="389996" y="1415268"/>
            <a:ext cx="11554285" cy="505253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p:cNvSpPr/>
          <p:nvPr/>
        </p:nvSpPr>
        <p:spPr>
          <a:xfrm>
            <a:off x="389996" y="1415538"/>
            <a:ext cx="11554285" cy="569679"/>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p:cNvSpPr/>
          <p:nvPr/>
        </p:nvSpPr>
        <p:spPr>
          <a:xfrm>
            <a:off x="10335967" y="5693886"/>
            <a:ext cx="1238178" cy="487429"/>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SVN-Product Sans" panose="020B0403030502040203" pitchFamily="34" charset="0"/>
              </a:rPr>
              <a:t>Gửi</a:t>
            </a:r>
            <a:endParaRPr lang="vi-VN" sz="1400" b="1">
              <a:latin typeface="SVN-Product Sans" panose="020B0403030502040203" pitchFamily="34" charset="0"/>
            </a:endParaRPr>
          </a:p>
        </p:txBody>
      </p:sp>
      <p:pic>
        <p:nvPicPr>
          <p:cNvPr id="12" name="Picture 11"/>
          <p:cNvPicPr>
            <a:picLocks noChangeAspect="1"/>
          </p:cNvPicPr>
          <p:nvPr/>
        </p:nvPicPr>
        <p:blipFill rotWithShape="1">
          <a:blip r:embed="rId6">
            <a:extLst>
              <a:ext uri="{BEBA8EAE-BF5A-486C-A8C5-ECC9F3942E4B}">
                <a14:imgProps xmlns:a14="http://schemas.microsoft.com/office/drawing/2010/main">
                  <a14:imgLayer r:embed="rId7">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a:fillRect/>
          </a:stretch>
        </p:blipFill>
        <p:spPr>
          <a:xfrm>
            <a:off x="10151346" y="1573152"/>
            <a:ext cx="567975" cy="304610"/>
          </a:xfrm>
          <a:prstGeom prst="rect">
            <a:avLst/>
          </a:prstGeom>
        </p:spPr>
      </p:pic>
      <p:pic>
        <p:nvPicPr>
          <p:cNvPr id="62" name="Picture 61"/>
          <p:cNvPicPr>
            <a:picLocks noChangeAspect="1"/>
          </p:cNvPicPr>
          <p:nvPr/>
        </p:nvPicPr>
        <p:blipFill rotWithShape="1">
          <a:blip r:embed="rId8">
            <a:extLst>
              <a:ext uri="{BEBA8EAE-BF5A-486C-A8C5-ECC9F3942E4B}">
                <a14:imgProps xmlns:a14="http://schemas.microsoft.com/office/drawing/2010/main">
                  <a14:imgLayer r:embed="rId7">
                    <a14:imgEffect>
                      <a14:backgroundRemoval t="49171" b="80930" l="4380" r="9220"/>
                    </a14:imgEffect>
                  </a14:imgLayer>
                </a14:imgProps>
              </a:ext>
            </a:extLst>
          </a:blip>
          <a:srcRect l="3775" t="45201" r="90175" b="15100"/>
          <a:stretch>
            <a:fillRect/>
          </a:stretch>
        </p:blipFill>
        <p:spPr>
          <a:xfrm>
            <a:off x="531003" y="1439050"/>
            <a:ext cx="526880" cy="569678"/>
          </a:xfrm>
          <a:prstGeom prst="rect">
            <a:avLst/>
          </a:prstGeom>
        </p:spPr>
      </p:pic>
      <p:pic>
        <p:nvPicPr>
          <p:cNvPr id="63" name="Picture 62"/>
          <p:cNvPicPr>
            <a:picLocks noChangeAspect="1"/>
          </p:cNvPicPr>
          <p:nvPr/>
        </p:nvPicPr>
        <p:blipFill rotWithShape="1">
          <a:blip r:embed="rId9">
            <a:extLst>
              <a:ext uri="{BEBA8EAE-BF5A-486C-A8C5-ECC9F3942E4B}">
                <a14:imgProps xmlns:a14="http://schemas.microsoft.com/office/drawing/2010/main">
                  <a14:imgLayer r:embed="rId7">
                    <a14:imgEffect>
                      <a14:backgroundRemoval t="47442" b="78598" l="77829" r="84606"/>
                    </a14:imgEffect>
                  </a14:imgLayer>
                </a14:imgProps>
              </a:ext>
            </a:extLst>
          </a:blip>
          <a:srcRect l="76982" t="43547" r="14547" b="17508"/>
          <a:stretch>
            <a:fillRect/>
          </a:stretch>
        </p:blipFill>
        <p:spPr>
          <a:xfrm>
            <a:off x="10686422" y="1494919"/>
            <a:ext cx="613355" cy="413075"/>
          </a:xfrm>
          <a:prstGeom prst="rect">
            <a:avLst/>
          </a:prstGeom>
        </p:spPr>
      </p:pic>
      <p:pic>
        <p:nvPicPr>
          <p:cNvPr id="64" name="Picture 63"/>
          <p:cNvPicPr>
            <a:picLocks noChangeAspect="1"/>
          </p:cNvPicPr>
          <p:nvPr/>
        </p:nvPicPr>
        <p:blipFill rotWithShape="1">
          <a:blip r:embed="rId10">
            <a:extLst>
              <a:ext uri="{BEBA8EAE-BF5A-486C-A8C5-ECC9F3942E4B}">
                <a14:imgProps xmlns:a14="http://schemas.microsoft.com/office/drawing/2010/main">
                  <a14:imgLayer r:embed="rId7">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a:fillRect/>
          </a:stretch>
        </p:blipFill>
        <p:spPr>
          <a:xfrm>
            <a:off x="11214127" y="1494951"/>
            <a:ext cx="637747" cy="403957"/>
          </a:xfrm>
          <a:prstGeom prst="rect">
            <a:avLst/>
          </a:prstGeom>
        </p:spPr>
      </p:pic>
      <p:sp>
        <p:nvSpPr>
          <p:cNvPr id="13" name="TextBox 12"/>
          <p:cNvSpPr txBox="1"/>
          <p:nvPr/>
        </p:nvSpPr>
        <p:spPr>
          <a:xfrm>
            <a:off x="6386195" y="1541145"/>
            <a:ext cx="3536315" cy="646331"/>
          </a:xfrm>
          <a:prstGeom prst="rect">
            <a:avLst/>
          </a:prstGeom>
          <a:noFill/>
        </p:spPr>
        <p:txBody>
          <a:bodyPr wrap="square" rtlCol="0">
            <a:spAutoFit/>
          </a:bodyPr>
          <a:lstStyle/>
          <a:p>
            <a:r>
              <a:rPr lang="en-US" altLang="vi-VN">
                <a:solidFill>
                  <a:schemeClr val="bg1"/>
                </a:solidFill>
                <a:latin typeface="Bahnschrift" panose="020B0502040204020203" charset="0"/>
                <a:cs typeface="Bahnschrift" panose="020B0502040204020203" charset="0"/>
              </a:rPr>
              <a:t>Đến: Cô </a:t>
            </a:r>
            <a:r>
              <a:rPr lang="en-US" altLang="en-PH">
                <a:solidFill>
                  <a:schemeClr val="bg1"/>
                </a:solidFill>
                <a:latin typeface="Bahnschrift" panose="020B0502040204020203" charset="0"/>
                <a:cs typeface="Bahnschrift" panose="020B0502040204020203" charset="0"/>
                <a:sym typeface="+mn-ea"/>
              </a:rPr>
              <a:t>Nguyễn Hải Yến</a:t>
            </a:r>
          </a:p>
          <a:p>
            <a:endParaRPr lang="en-US" altLang="vi-VN">
              <a:solidFill>
                <a:schemeClr val="bg1"/>
              </a:solidFill>
              <a:latin typeface="Bahnschrift" panose="020B0502040204020203" charset="0"/>
              <a:cs typeface="Bahnschrift" panose="020B0502040204020203" charset="0"/>
            </a:endParaRPr>
          </a:p>
        </p:txBody>
      </p:sp>
      <p:sp>
        <p:nvSpPr>
          <p:cNvPr id="65" name="Oval 64"/>
          <p:cNvSpPr/>
          <p:nvPr/>
        </p:nvSpPr>
        <p:spPr>
          <a:xfrm>
            <a:off x="498106" y="2092464"/>
            <a:ext cx="559777" cy="530368"/>
          </a:xfrm>
          <a:prstGeom prst="ellipse">
            <a:avLst/>
          </a:prstGeom>
          <a:blipFill dpi="0" rotWithShape="1">
            <a:blip r:embed="rId11">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p:cNvSpPr txBox="1"/>
          <p:nvPr/>
        </p:nvSpPr>
        <p:spPr>
          <a:xfrm>
            <a:off x="963282" y="2048981"/>
            <a:ext cx="2745580" cy="645160"/>
          </a:xfrm>
          <a:prstGeom prst="rect">
            <a:avLst/>
          </a:prstGeom>
          <a:noFill/>
          <a:ln>
            <a:noFill/>
          </a:ln>
        </p:spPr>
        <p:txBody>
          <a:bodyPr wrap="square" rtlCol="0">
            <a:spAutoFit/>
          </a:bodyPr>
          <a:lstStyle/>
          <a:p>
            <a:pPr algn="ctr"/>
            <a:r>
              <a:rPr lang="en-US" altLang="en-PH" sz="3600">
                <a:solidFill>
                  <a:sysClr val="windowText" lastClr="000000"/>
                </a:solidFill>
                <a:latin typeface="Bahnschrift" panose="020B0502040204020203" charset="0"/>
                <a:cs typeface="Bahnschrift" panose="020B0502040204020203" charset="0"/>
              </a:rPr>
              <a:t>Tổng kết :</a:t>
            </a:r>
            <a:endParaRPr lang="en-US" altLang="en-PH" sz="3600" dirty="0">
              <a:solidFill>
                <a:sysClr val="windowText" lastClr="000000"/>
              </a:solidFill>
              <a:latin typeface="Bahnschrift" panose="020B0502040204020203" charset="0"/>
              <a:cs typeface="Bahnschrift" panose="020B0502040204020203" charset="0"/>
            </a:endParaRPr>
          </a:p>
        </p:txBody>
      </p:sp>
      <p:pic>
        <p:nvPicPr>
          <p:cNvPr id="40" name="Picture 39"/>
          <p:cNvPicPr>
            <a:picLocks noChangeAspect="1"/>
          </p:cNvPicPr>
          <p:nvPr/>
        </p:nvPicPr>
        <p:blipFill>
          <a:blip r:embed="rId12" cstate="print">
            <a:duotone>
              <a:prstClr val="black"/>
              <a:schemeClr val="bg1">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662235" y="7094241"/>
            <a:ext cx="1741533" cy="1088458"/>
          </a:xfrm>
          <a:prstGeom prst="rect">
            <a:avLst/>
          </a:prstGeom>
        </p:spPr>
      </p:pic>
      <p:sp>
        <p:nvSpPr>
          <p:cNvPr id="52" name="TextBox 51"/>
          <p:cNvSpPr txBox="1"/>
          <p:nvPr/>
        </p:nvSpPr>
        <p:spPr>
          <a:xfrm>
            <a:off x="450215" y="2560955"/>
            <a:ext cx="11418570" cy="4247317"/>
          </a:xfrm>
          <a:prstGeom prst="rect">
            <a:avLst/>
          </a:prstGeom>
          <a:noFill/>
        </p:spPr>
        <p:txBody>
          <a:bodyPr wrap="square" rtlCol="0">
            <a:spAutoFit/>
          </a:bodyPr>
          <a:lstStyle/>
          <a:p>
            <a:pPr algn="just">
              <a:lnSpc>
                <a:spcPct val="150000"/>
              </a:lnSpc>
            </a:pPr>
            <a:r>
              <a:rPr lang="en-US" dirty="0" err="1">
                <a:latin typeface="Bahnschrift" panose="020B0502040204020203" charset="0"/>
                <a:cs typeface="Bahnschrift" panose="020B0502040204020203" charset="0"/>
              </a:rPr>
              <a:t>Sau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khi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thiết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kế</a:t>
            </a:r>
            <a:r>
              <a:rPr lang="en-US" dirty="0">
                <a:latin typeface="Bahnschrift" panose="020B0502040204020203" charset="0"/>
                <a:cs typeface="Bahnschrift" panose="020B0502040204020203" charset="0"/>
              </a:rPr>
              <a:t> website </a:t>
            </a:r>
            <a:r>
              <a:rPr lang="en-US" dirty="0" err="1">
                <a:latin typeface="Bahnschrift" panose="020B0502040204020203" pitchFamily="34" charset="0"/>
                <a:cs typeface="Arial" panose="020B0604020202020204" pitchFamily="34" charset="0"/>
                <a:sym typeface="+mn-ea"/>
              </a:rPr>
              <a:t>Ananas</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vẫn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còn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bị</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chế</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về</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nhiều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mặt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kiến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thức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Tuy</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nhiên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trong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tương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lai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gần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đã</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và</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đang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muốn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nâng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cấp</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thêm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nhiều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chức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năng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để</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người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dùng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có</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thể</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sử</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dụng</a:t>
            </a:r>
            <a:r>
              <a:rPr lang="en-US" dirty="0">
                <a:latin typeface="Bahnschrift" panose="020B0502040204020203" charset="0"/>
                <a:cs typeface="Bahnschrift" panose="020B0502040204020203" charset="0"/>
              </a:rPr>
              <a:t> website </a:t>
            </a:r>
            <a:r>
              <a:rPr lang="en-US" dirty="0" err="1">
                <a:latin typeface="Bahnschrift" panose="020B0502040204020203" charset="0"/>
                <a:cs typeface="Bahnschrift" panose="020B0502040204020203" charset="0"/>
              </a:rPr>
              <a:t>một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cách</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đầy</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đủ</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nhất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có</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thể</a:t>
            </a:r>
            <a:r>
              <a:rPr lang="en-US" dirty="0">
                <a:latin typeface="Bahnschrift" panose="020B0502040204020203" charset="0"/>
                <a:cs typeface="Bahnschrift" panose="020B0502040204020203" charset="0"/>
              </a:rPr>
              <a:t>:</a:t>
            </a:r>
          </a:p>
          <a:p>
            <a:pPr algn="just">
              <a:lnSpc>
                <a:spcPct val="150000"/>
              </a:lnSpc>
            </a:pPr>
            <a:r>
              <a:rPr lang="en-US" dirty="0" err="1">
                <a:latin typeface="Bahnschrift" panose="020B0502040204020203" pitchFamily="34" charset="0"/>
              </a:rPr>
              <a:t>Mở</a:t>
            </a:r>
            <a:r>
              <a:rPr lang="en-US" dirty="0">
                <a:latin typeface="Bahnschrift" panose="020B0502040204020203" pitchFamily="34" charset="0"/>
              </a:rPr>
              <a:t> </a:t>
            </a:r>
            <a:r>
              <a:rPr lang="en-US" dirty="0" err="1">
                <a:latin typeface="Bahnschrift" panose="020B0502040204020203" pitchFamily="34" charset="0"/>
              </a:rPr>
              <a:t>rộng</a:t>
            </a:r>
            <a:r>
              <a:rPr lang="en-US" dirty="0">
                <a:latin typeface="Bahnschrift" panose="020B0502040204020203" pitchFamily="34" charset="0"/>
              </a:rPr>
              <a:t> </a:t>
            </a:r>
            <a:r>
              <a:rPr lang="en-US" dirty="0" err="1">
                <a:latin typeface="Bahnschrift" panose="020B0502040204020203" pitchFamily="34" charset="0"/>
              </a:rPr>
              <a:t>danh</a:t>
            </a:r>
            <a:r>
              <a:rPr lang="en-US" dirty="0">
                <a:latin typeface="Bahnschrift" panose="020B0502040204020203" pitchFamily="34" charset="0"/>
              </a:rPr>
              <a:t> </a:t>
            </a:r>
            <a:r>
              <a:rPr lang="en-US" dirty="0" err="1">
                <a:latin typeface="Bahnschrift" panose="020B0502040204020203" pitchFamily="34" charset="0"/>
              </a:rPr>
              <a:t>mục</a:t>
            </a:r>
            <a:r>
              <a:rPr lang="en-US" dirty="0">
                <a:latin typeface="Bahnschrift" panose="020B0502040204020203" pitchFamily="34" charset="0"/>
              </a:rPr>
              <a:t> </a:t>
            </a:r>
            <a:r>
              <a:rPr lang="en-US" dirty="0" err="1">
                <a:latin typeface="Bahnschrift" panose="020B0502040204020203" pitchFamily="34" charset="0"/>
              </a:rPr>
              <a:t>sản</a:t>
            </a:r>
            <a:r>
              <a:rPr lang="en-US" dirty="0">
                <a:latin typeface="Bahnschrift" panose="020B0502040204020203" pitchFamily="34" charset="0"/>
              </a:rPr>
              <a:t> </a:t>
            </a:r>
            <a:r>
              <a:rPr lang="en-US" dirty="0" err="1">
                <a:latin typeface="Bahnschrift" panose="020B0502040204020203" pitchFamily="34" charset="0"/>
              </a:rPr>
              <a:t>phẩm</a:t>
            </a:r>
            <a:endParaRPr lang="en-US" dirty="0">
              <a:latin typeface="Bahnschrift" panose="020B0502040204020203" pitchFamily="34" charset="0"/>
            </a:endParaRPr>
          </a:p>
          <a:p>
            <a:pPr algn="just">
              <a:lnSpc>
                <a:spcPct val="150000"/>
              </a:lnSpc>
            </a:pPr>
            <a:r>
              <a:rPr lang="vi-VN" dirty="0">
                <a:latin typeface="Bahnschrift" panose="020B0502040204020203" pitchFamily="34" charset="0"/>
              </a:rPr>
              <a:t>Tăng cường tính năng tìm kiếm</a:t>
            </a:r>
            <a:endParaRPr lang="en-US" dirty="0">
              <a:latin typeface="Bahnschrift" panose="020B0502040204020203" pitchFamily="34" charset="0"/>
            </a:endParaRPr>
          </a:p>
          <a:p>
            <a:pPr algn="just">
              <a:lnSpc>
                <a:spcPct val="150000"/>
              </a:lnSpc>
            </a:pPr>
            <a:r>
              <a:rPr lang="vi-VN" dirty="0">
                <a:latin typeface="Bahnschrift" panose="020B0502040204020203" pitchFamily="34" charset="0"/>
              </a:rPr>
              <a:t>Tăng cường trải nghiệm người dùng</a:t>
            </a:r>
            <a:endParaRPr lang="en-US" dirty="0">
              <a:latin typeface="Bahnschrift" panose="020B0502040204020203" pitchFamily="34" charset="0"/>
            </a:endParaRPr>
          </a:p>
          <a:p>
            <a:pPr algn="just">
              <a:lnSpc>
                <a:spcPct val="150000"/>
              </a:lnSpc>
            </a:pPr>
            <a:r>
              <a:rPr lang="en-US" dirty="0" err="1">
                <a:latin typeface="Bahnschrift" panose="020B0502040204020203" pitchFamily="34" charset="0"/>
              </a:rPr>
              <a:t>Cung</a:t>
            </a:r>
            <a:r>
              <a:rPr lang="en-US" dirty="0">
                <a:latin typeface="Bahnschrift" panose="020B0502040204020203" pitchFamily="34" charset="0"/>
              </a:rPr>
              <a:t> </a:t>
            </a:r>
            <a:r>
              <a:rPr lang="en-US" dirty="0" err="1">
                <a:latin typeface="Bahnschrift" panose="020B0502040204020203" pitchFamily="34" charset="0"/>
              </a:rPr>
              <a:t>cấp</a:t>
            </a:r>
            <a:r>
              <a:rPr lang="en-US" dirty="0">
                <a:latin typeface="Bahnschrift" panose="020B0502040204020203" pitchFamily="34" charset="0"/>
              </a:rPr>
              <a:t> </a:t>
            </a:r>
            <a:r>
              <a:rPr lang="en-US" dirty="0" err="1">
                <a:latin typeface="Bahnschrift" panose="020B0502040204020203" pitchFamily="34" charset="0"/>
              </a:rPr>
              <a:t>tính</a:t>
            </a:r>
            <a:r>
              <a:rPr lang="en-US" dirty="0">
                <a:latin typeface="Bahnschrift" panose="020B0502040204020203" pitchFamily="34" charset="0"/>
              </a:rPr>
              <a:t> </a:t>
            </a:r>
            <a:r>
              <a:rPr lang="en-US" dirty="0" err="1">
                <a:latin typeface="Bahnschrift" panose="020B0502040204020203" pitchFamily="34" charset="0"/>
              </a:rPr>
              <a:t>năng</a:t>
            </a:r>
            <a:r>
              <a:rPr lang="en-US" dirty="0">
                <a:latin typeface="Bahnschrift" panose="020B0502040204020203" pitchFamily="34" charset="0"/>
              </a:rPr>
              <a:t> </a:t>
            </a:r>
            <a:r>
              <a:rPr lang="en-US" dirty="0" err="1">
                <a:latin typeface="Bahnschrift" panose="020B0502040204020203" pitchFamily="34" charset="0"/>
              </a:rPr>
              <a:t>đánh</a:t>
            </a:r>
            <a:r>
              <a:rPr lang="en-US" dirty="0">
                <a:latin typeface="Bahnschrift" panose="020B0502040204020203" pitchFamily="34" charset="0"/>
              </a:rPr>
              <a:t> </a:t>
            </a:r>
            <a:r>
              <a:rPr lang="en-US" dirty="0" err="1">
                <a:latin typeface="Bahnschrift" panose="020B0502040204020203" pitchFamily="34" charset="0"/>
              </a:rPr>
              <a:t>giá</a:t>
            </a:r>
            <a:r>
              <a:rPr lang="en-US" dirty="0">
                <a:latin typeface="Bahnschrift" panose="020B0502040204020203" pitchFamily="34" charset="0"/>
              </a:rPr>
              <a:t> </a:t>
            </a:r>
            <a:r>
              <a:rPr lang="en-US" dirty="0" err="1">
                <a:latin typeface="Bahnschrift" panose="020B0502040204020203" pitchFamily="34" charset="0"/>
              </a:rPr>
              <a:t>và</a:t>
            </a:r>
            <a:r>
              <a:rPr lang="en-US" dirty="0">
                <a:latin typeface="Bahnschrift" panose="020B0502040204020203" pitchFamily="34" charset="0"/>
              </a:rPr>
              <a:t> </a:t>
            </a:r>
            <a:r>
              <a:rPr lang="en-US" dirty="0" err="1">
                <a:latin typeface="Bahnschrift" panose="020B0502040204020203" pitchFamily="34" charset="0"/>
              </a:rPr>
              <a:t>nhận</a:t>
            </a:r>
            <a:r>
              <a:rPr lang="en-US" dirty="0">
                <a:latin typeface="Bahnschrift" panose="020B0502040204020203" pitchFamily="34" charset="0"/>
              </a:rPr>
              <a:t> </a:t>
            </a:r>
            <a:r>
              <a:rPr lang="en-US" dirty="0" err="1">
                <a:latin typeface="Bahnschrift" panose="020B0502040204020203" pitchFamily="34" charset="0"/>
              </a:rPr>
              <a:t>xét</a:t>
            </a:r>
            <a:endParaRPr lang="en-US" dirty="0">
              <a:latin typeface="Bahnschrift" panose="020B0502040204020203" pitchFamily="34" charset="0"/>
            </a:endParaRPr>
          </a:p>
          <a:p>
            <a:pPr algn="just">
              <a:lnSpc>
                <a:spcPct val="150000"/>
              </a:lnSpc>
            </a:pPr>
            <a:r>
              <a:rPr lang="en-US" dirty="0" err="1">
                <a:latin typeface="Bahnschrift" panose="020B0502040204020203" pitchFamily="34" charset="0"/>
              </a:rPr>
              <a:t>Kết</a:t>
            </a:r>
            <a:r>
              <a:rPr lang="en-US" dirty="0">
                <a:latin typeface="Bahnschrift" panose="020B0502040204020203" pitchFamily="34" charset="0"/>
              </a:rPr>
              <a:t> </a:t>
            </a:r>
            <a:r>
              <a:rPr lang="en-US" dirty="0" err="1">
                <a:latin typeface="Bahnschrift" panose="020B0502040204020203" pitchFamily="34" charset="0"/>
              </a:rPr>
              <a:t>hợp</a:t>
            </a:r>
            <a:r>
              <a:rPr lang="en-US" dirty="0">
                <a:latin typeface="Bahnschrift" panose="020B0502040204020203" pitchFamily="34" charset="0"/>
              </a:rPr>
              <a:t> </a:t>
            </a:r>
            <a:r>
              <a:rPr lang="en-US" dirty="0" err="1">
                <a:latin typeface="Bahnschrift" panose="020B0502040204020203" pitchFamily="34" charset="0"/>
              </a:rPr>
              <a:t>với</a:t>
            </a:r>
            <a:r>
              <a:rPr lang="en-US" dirty="0">
                <a:latin typeface="Bahnschrift" panose="020B0502040204020203" pitchFamily="34" charset="0"/>
              </a:rPr>
              <a:t> </a:t>
            </a:r>
            <a:r>
              <a:rPr lang="en-US" dirty="0" err="1">
                <a:latin typeface="Bahnschrift" panose="020B0502040204020203" pitchFamily="34" charset="0"/>
              </a:rPr>
              <a:t>các</a:t>
            </a:r>
            <a:r>
              <a:rPr lang="en-US" dirty="0">
                <a:latin typeface="Bahnschrift" panose="020B0502040204020203" pitchFamily="34" charset="0"/>
              </a:rPr>
              <a:t> </a:t>
            </a:r>
            <a:r>
              <a:rPr lang="en-US" dirty="0" err="1">
                <a:latin typeface="Bahnschrift" panose="020B0502040204020203" pitchFamily="34" charset="0"/>
              </a:rPr>
              <a:t>công</a:t>
            </a:r>
            <a:r>
              <a:rPr lang="en-US" dirty="0">
                <a:latin typeface="Bahnschrift" panose="020B0502040204020203" pitchFamily="34" charset="0"/>
              </a:rPr>
              <a:t> </a:t>
            </a:r>
            <a:r>
              <a:rPr lang="en-US" dirty="0" err="1">
                <a:latin typeface="Bahnschrift" panose="020B0502040204020203" pitchFamily="34" charset="0"/>
              </a:rPr>
              <a:t>nghệ</a:t>
            </a:r>
            <a:r>
              <a:rPr lang="en-US" dirty="0">
                <a:latin typeface="Bahnschrift" panose="020B0502040204020203" pitchFamily="34" charset="0"/>
              </a:rPr>
              <a:t> </a:t>
            </a:r>
            <a:r>
              <a:rPr lang="en-US" dirty="0" err="1">
                <a:latin typeface="Bahnschrift" panose="020B0502040204020203" pitchFamily="34" charset="0"/>
              </a:rPr>
              <a:t>mới</a:t>
            </a:r>
            <a:r>
              <a:rPr lang="en-US" dirty="0">
                <a:latin typeface="Bahnschrift" panose="020B0502040204020203" pitchFamily="34" charset="0"/>
              </a:rPr>
              <a:t>: </a:t>
            </a:r>
            <a:r>
              <a:rPr lang="en-US" dirty="0" err="1">
                <a:latin typeface="Bahnschrift" panose="020B0502040204020203" pitchFamily="34" charset="0"/>
              </a:rPr>
              <a:t>vd</a:t>
            </a:r>
            <a:r>
              <a:rPr lang="en-US" dirty="0">
                <a:latin typeface="Bahnschrift" panose="020B0502040204020203" pitchFamily="34" charset="0"/>
              </a:rPr>
              <a:t> AI, </a:t>
            </a:r>
            <a:r>
              <a:rPr lang="en-US" dirty="0" err="1">
                <a:latin typeface="Bahnschrift" panose="020B0502040204020203" pitchFamily="34" charset="0"/>
              </a:rPr>
              <a:t>thực</a:t>
            </a:r>
            <a:r>
              <a:rPr lang="en-US" dirty="0">
                <a:latin typeface="Bahnschrift" panose="020B0502040204020203" pitchFamily="34" charset="0"/>
              </a:rPr>
              <a:t> </a:t>
            </a:r>
            <a:r>
              <a:rPr lang="en-US" dirty="0" err="1">
                <a:latin typeface="Bahnschrift" panose="020B0502040204020203" pitchFamily="34" charset="0"/>
              </a:rPr>
              <a:t>tế</a:t>
            </a:r>
            <a:r>
              <a:rPr lang="en-US" dirty="0">
                <a:latin typeface="Bahnschrift" panose="020B0502040204020203" pitchFamily="34" charset="0"/>
              </a:rPr>
              <a:t> </a:t>
            </a:r>
            <a:r>
              <a:rPr lang="en-US" dirty="0" err="1">
                <a:latin typeface="Bahnschrift" panose="020B0502040204020203" pitchFamily="34" charset="0"/>
              </a:rPr>
              <a:t>ảo</a:t>
            </a:r>
            <a:r>
              <a:rPr lang="en-US" dirty="0">
                <a:latin typeface="Bahnschrift" panose="020B0502040204020203" pitchFamily="34" charset="0"/>
              </a:rPr>
              <a:t>(AR)</a:t>
            </a:r>
            <a:endParaRPr lang="en-US" dirty="0">
              <a:latin typeface="Bahnschrift" panose="020B0502040204020203" pitchFamily="34" charset="0"/>
              <a:cs typeface="Bahnschrift" panose="020B0502040204020203" charset="0"/>
            </a:endParaRPr>
          </a:p>
          <a:p>
            <a:pPr algn="just">
              <a:lnSpc>
                <a:spcPct val="150000"/>
              </a:lnSpc>
            </a:pPr>
            <a:r>
              <a:rPr lang="en-US" dirty="0" err="1">
                <a:latin typeface="Bahnschrift" panose="020B0502040204020203" charset="0"/>
                <a:cs typeface="Bahnschrift" panose="020B0502040204020203" charset="0"/>
              </a:rPr>
              <a:t>Mong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cô</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và</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các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bạn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sẽ</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ủng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hộ</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cho</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a:solidFill>
                  <a:srgbClr val="FF0000"/>
                </a:solidFill>
                <a:latin typeface="Bahnschrift" panose="020B0502040204020203" charset="0"/>
                <a:cs typeface="Bahnschrift" panose="020B0502040204020203" charset="0"/>
              </a:rPr>
              <a:t>❤ ❤ ❤️</a:t>
            </a:r>
            <a:r>
              <a:rPr lang="en-US" dirty="0">
                <a:latin typeface="Bahnschrift" panose="020B0502040204020203" charset="0"/>
                <a:cs typeface="Bahnschrift" panose="020B0502040204020203" charset="0"/>
              </a:rPr>
              <a:t>️</a:t>
            </a:r>
          </a:p>
          <a:p>
            <a:pPr algn="just">
              <a:lnSpc>
                <a:spcPct val="150000"/>
              </a:lnSpc>
            </a:pPr>
            <a:endParaRPr lang="en-US" dirty="0">
              <a:latin typeface="Bahnschrift" panose="020B0502040204020203" charset="0"/>
              <a:cs typeface="Bahnschrift" panose="020B0502040204020203" charset="0"/>
            </a:endParaRPr>
          </a:p>
        </p:txBody>
      </p:sp>
      <p:sp>
        <p:nvSpPr>
          <p:cNvPr id="2" name="Text Box 1"/>
          <p:cNvSpPr txBox="1"/>
          <p:nvPr/>
        </p:nvSpPr>
        <p:spPr>
          <a:xfrm>
            <a:off x="1217736" y="1541145"/>
            <a:ext cx="1418978" cy="369332"/>
          </a:xfrm>
          <a:prstGeom prst="rect">
            <a:avLst/>
          </a:prstGeom>
          <a:noFill/>
        </p:spPr>
        <p:txBody>
          <a:bodyPr wrap="none" rtlCol="0">
            <a:spAutoFit/>
          </a:bodyPr>
          <a:lstStyle/>
          <a:p>
            <a:pPr algn="ctr"/>
            <a:r>
              <a:rPr lang="en-US" altLang="vi-VN">
                <a:solidFill>
                  <a:schemeClr val="bg1"/>
                </a:solidFill>
                <a:latin typeface="Bahnschrift" panose="020B0502040204020203" charset="0"/>
                <a:cs typeface="Bahnschrift" panose="020B0502040204020203" charset="0"/>
                <a:sym typeface="+mn-ea"/>
              </a:rPr>
              <a:t>Từ: Nhóm 13</a:t>
            </a:r>
            <a:endParaRPr lang="vi-VN"/>
          </a:p>
        </p:txBody>
      </p:sp>
      <p:pic>
        <p:nvPicPr>
          <p:cNvPr id="49" name="Content Placeholder 48" descr="Drama with solid fill"/>
          <p:cNvPicPr>
            <a:picLocks noGrp="1" noChangeAspect="1"/>
          </p:cNvPicPr>
          <p:nvPr>
            <p:ph idx="1"/>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584575" y="1945005"/>
            <a:ext cx="853440" cy="853440"/>
          </a:xfrm>
          <a:prstGeom prst="rect">
            <a:avLst/>
          </a:prstGeom>
        </p:spPr>
      </p:pic>
      <p:pic>
        <p:nvPicPr>
          <p:cNvPr id="20" name="Picture 19" descr="Shape, arrow&#10;&#10;Description automatically generated"/>
          <p:cNvPicPr>
            <a:picLocks noChangeAspect="1"/>
          </p:cNvPicPr>
          <p:nvPr/>
        </p:nvPicPr>
        <p:blipFill>
          <a:blip r:embed="rId16" cstate="print">
            <a:extLst>
              <a:ext uri="{BEBA8EAE-BF5A-486C-A8C5-ECC9F3942E4B}">
                <a14:imgProps xmlns:a14="http://schemas.microsoft.com/office/drawing/2010/main">
                  <a14:imgLayer r:embed="rId17">
                    <a14:imgEffect>
                      <a14:backgroundRemoval t="6101" b="97082" l="8046" r="95690">
                        <a14:foregroundMark x1="8046" y1="6101" x2="11782" y2="11671"/>
                        <a14:foregroundMark x1="85057" y1="90981" x2="87931" y2="91512"/>
                        <a14:foregroundMark x1="95977" y1="85676" x2="95977" y2="85676"/>
                        <a14:foregroundMark x1="87069" y1="97082" x2="87069" y2="97082"/>
                      </a14:backgroundRemoval>
                    </a14:imgEffect>
                  </a14:imgLayer>
                </a14:imgProps>
              </a:ext>
              <a:ext uri="{28A0092B-C50C-407E-A947-70E740481C1C}">
                <a14:useLocalDpi xmlns:a14="http://schemas.microsoft.com/office/drawing/2010/main" val="0"/>
              </a:ext>
            </a:extLst>
          </a:blip>
          <a:stretch>
            <a:fillRect/>
          </a:stretch>
        </p:blipFill>
        <p:spPr>
          <a:xfrm>
            <a:off x="11353800" y="5972175"/>
            <a:ext cx="283210" cy="307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animEffect transition="in" filter="wipe(up)">
                                      <p:cBhvr>
                                        <p:cTn id="17" dur="500"/>
                                        <p:tgtEl>
                                          <p:spTgt spid="35">
                                            <p:txEl>
                                              <p:pRg st="0" end="0"/>
                                            </p:txEl>
                                          </p:spTgt>
                                        </p:tgtEl>
                                      </p:cBhvr>
                                    </p:animEffect>
                                  </p:childTnLst>
                                </p:cTn>
                              </p:par>
                              <p:par>
                                <p:cTn id="18" presetID="1" presetClass="entr" presetSubtype="0" fill="hold" grpId="0" nodeType="withEffect">
                                  <p:stCondLst>
                                    <p:cond delay="0"/>
                                  </p:stCondLst>
                                  <p:iterate type="lt">
                                    <p:tmAbs val="80"/>
                                  </p:iterate>
                                  <p:childTnLst>
                                    <p:set>
                                      <p:cBhvr>
                                        <p:cTn id="19" dur="1" fill="hold">
                                          <p:stCondLst>
                                            <p:cond delay="0"/>
                                          </p:stCondLst>
                                        </p:cTn>
                                        <p:tgtEl>
                                          <p:spTgt spid="52"/>
                                        </p:tgtEl>
                                        <p:attrNameLst>
                                          <p:attrName>style.visibility</p:attrName>
                                        </p:attrNameLst>
                                      </p:cBhvr>
                                      <p:to>
                                        <p:strVal val="visible"/>
                                      </p:to>
                                    </p:set>
                                  </p:childTnLst>
                                </p:cTn>
                              </p:par>
                            </p:childTnLst>
                          </p:cTn>
                        </p:par>
                        <p:par>
                          <p:cTn id="20" fill="hold">
                            <p:stCondLst>
                              <p:cond delay="29281"/>
                            </p:stCondLst>
                            <p:childTnLst>
                              <p:par>
                                <p:cTn id="21" presetID="2" presetClass="entr" presetSubtype="6" decel="10000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250" fill="hold"/>
                                        <p:tgtEl>
                                          <p:spTgt spid="20"/>
                                        </p:tgtEl>
                                        <p:attrNameLst>
                                          <p:attrName>ppt_x</p:attrName>
                                        </p:attrNameLst>
                                      </p:cBhvr>
                                      <p:tavLst>
                                        <p:tav tm="0">
                                          <p:val>
                                            <p:strVal val="1+#ppt_w/2"/>
                                          </p:val>
                                        </p:tav>
                                        <p:tav tm="100000">
                                          <p:val>
                                            <p:strVal val="#ppt_x"/>
                                          </p:val>
                                        </p:tav>
                                      </p:tavLst>
                                    </p:anim>
                                    <p:anim calcmode="lin" valueType="num">
                                      <p:cBhvr additive="base">
                                        <p:cTn id="24" dur="1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3" name="Group 2"/>
          <p:cNvGrpSpPr/>
          <p:nvPr/>
        </p:nvGrpSpPr>
        <p:grpSpPr>
          <a:xfrm>
            <a:off x="-1" y="6732588"/>
            <a:ext cx="12192001" cy="130049"/>
            <a:chOff x="-1" y="6732588"/>
            <a:chExt cx="12192001" cy="130049"/>
          </a:xfrm>
        </p:grpSpPr>
        <p:sp>
          <p:nvSpPr>
            <p:cNvPr id="12" name="Rectangle 11"/>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p:cNvSpPr/>
            <p:nvPr/>
          </p:nvSpPr>
          <p:spPr>
            <a:xfrm>
              <a:off x="6096000" y="6732588"/>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p:cNvSpPr/>
            <p:nvPr/>
          </p:nvSpPr>
          <p:spPr>
            <a:xfrm>
              <a:off x="8947052" y="6732588"/>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6" name="TextBox 15"/>
          <p:cNvSpPr txBox="1"/>
          <p:nvPr/>
        </p:nvSpPr>
        <p:spPr>
          <a:xfrm>
            <a:off x="3004764" y="2216460"/>
            <a:ext cx="6182472" cy="1630045"/>
          </a:xfrm>
          <a:prstGeom prst="rect">
            <a:avLst/>
          </a:prstGeom>
          <a:noFill/>
        </p:spPr>
        <p:txBody>
          <a:bodyPr wrap="square" rtlCol="0">
            <a:spAutoFit/>
          </a:bodyPr>
          <a:lstStyle/>
          <a:p>
            <a:pPr algn="ctr"/>
            <a:r>
              <a:rPr lang="en-US" altLang="en-PH" sz="8000" b="1">
                <a:solidFill>
                  <a:srgbClr val="4285F4"/>
                </a:solidFill>
                <a:latin typeface="Product Sans" panose="020B0403030502040203" pitchFamily="34" charset="0"/>
                <a:sym typeface="+mn-ea"/>
              </a:rPr>
              <a:t>N</a:t>
            </a:r>
            <a:r>
              <a:rPr lang="en-US" altLang="en-PH" sz="8000" b="1">
                <a:solidFill>
                  <a:srgbClr val="EA4335"/>
                </a:solidFill>
                <a:latin typeface="Product Sans" panose="020B0403030502040203" pitchFamily="34" charset="0"/>
                <a:sym typeface="+mn-ea"/>
              </a:rPr>
              <a:t>h</a:t>
            </a:r>
            <a:r>
              <a:rPr lang="en-US" altLang="en-PH" sz="8000" b="1">
                <a:solidFill>
                  <a:srgbClr val="FFFF00"/>
                </a:solidFill>
                <a:latin typeface="Product Sans" panose="020B0403030502040203" pitchFamily="34" charset="0"/>
                <a:sym typeface="+mn-ea"/>
              </a:rPr>
              <a:t>ó</a:t>
            </a:r>
            <a:r>
              <a:rPr lang="en-US" altLang="en-PH" sz="8000" b="1">
                <a:solidFill>
                  <a:srgbClr val="4285F4"/>
                </a:solidFill>
                <a:latin typeface="Product Sans" panose="020B0403030502040203" pitchFamily="34" charset="0"/>
                <a:sym typeface="+mn-ea"/>
              </a:rPr>
              <a:t>m</a:t>
            </a:r>
            <a:r>
              <a:rPr lang="en-PH" sz="8000" b="1">
                <a:latin typeface="Product Sans" panose="020B0403030502040203" pitchFamily="34" charset="0"/>
                <a:sym typeface="+mn-ea"/>
              </a:rPr>
              <a:t> </a:t>
            </a:r>
            <a:r>
              <a:rPr lang="en-US" sz="8000" b="1">
                <a:solidFill>
                  <a:srgbClr val="2EA54E"/>
                </a:solidFill>
                <a:latin typeface="Product Sans" panose="020B0403030502040203" pitchFamily="34" charset="0"/>
                <a:sym typeface="+mn-ea"/>
              </a:rPr>
              <a:t>13</a:t>
            </a:r>
            <a:endParaRPr lang="en-PH" sz="8000" dirty="0"/>
          </a:p>
          <a:p>
            <a:pPr algn="ctr"/>
            <a:endParaRPr lang="en-PH" sz="2000" dirty="0"/>
          </a:p>
        </p:txBody>
      </p:sp>
      <p:grpSp>
        <p:nvGrpSpPr>
          <p:cNvPr id="18" name="Group 17"/>
          <p:cNvGrpSpPr/>
          <p:nvPr/>
        </p:nvGrpSpPr>
        <p:grpSpPr>
          <a:xfrm>
            <a:off x="-8538373" y="346935"/>
            <a:ext cx="6654018" cy="550671"/>
            <a:chOff x="2768991" y="3077691"/>
            <a:chExt cx="6654018" cy="550671"/>
          </a:xfrm>
        </p:grpSpPr>
        <p:sp>
          <p:nvSpPr>
            <p:cNvPr id="19" name="Rectangle: Rounded Corners 18"/>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Picture 1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21" name="Picture 20"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23" name="TextBox 22"/>
          <p:cNvSpPr txBox="1"/>
          <p:nvPr/>
        </p:nvSpPr>
        <p:spPr>
          <a:xfrm>
            <a:off x="-7893530"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pic>
        <p:nvPicPr>
          <p:cNvPr id="24" name="Picture 2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1774694" y="386390"/>
            <a:ext cx="609591" cy="494614"/>
          </a:xfrm>
          <a:prstGeom prst="rect">
            <a:avLst/>
          </a:prstGeom>
        </p:spPr>
      </p:pic>
      <p:pic>
        <p:nvPicPr>
          <p:cNvPr id="25" name="Graphic 24" descr="DVD player with solid fill"/>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420195" y="1177208"/>
            <a:ext cx="759345" cy="759345"/>
          </a:xfrm>
          <a:prstGeom prst="rect">
            <a:avLst/>
          </a:prstGeom>
        </p:spPr>
      </p:pic>
      <p:pic>
        <p:nvPicPr>
          <p:cNvPr id="29" name="Graphic 28" descr="Optical disc with solid fill"/>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661668" y="1189462"/>
            <a:ext cx="759345" cy="759345"/>
          </a:xfrm>
          <a:prstGeom prst="rect">
            <a:avLst/>
          </a:prstGeom>
        </p:spPr>
      </p:pic>
      <p:pic>
        <p:nvPicPr>
          <p:cNvPr id="30" name="Graphic 29" descr="Film strip with solid fill"/>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rot="19220354">
            <a:off x="-4847297" y="1115861"/>
            <a:ext cx="759345" cy="882040"/>
          </a:xfrm>
          <a:prstGeom prst="rect">
            <a:avLst/>
          </a:prstGeom>
        </p:spPr>
      </p:pic>
      <p:pic>
        <p:nvPicPr>
          <p:cNvPr id="31" name="Graphic 30" descr="Drama with solid fill"/>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758000" y="1141808"/>
            <a:ext cx="759345" cy="759345"/>
          </a:xfrm>
          <a:prstGeom prst="rect">
            <a:avLst/>
          </a:prstGeom>
        </p:spPr>
      </p:pic>
      <p:pic>
        <p:nvPicPr>
          <p:cNvPr id="32" name="Graphic 31" descr="Director's Chair with solid fill"/>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1208463" y="7895499"/>
            <a:ext cx="759345" cy="759345"/>
          </a:xfrm>
          <a:prstGeom prst="rect">
            <a:avLst/>
          </a:prstGeom>
        </p:spPr>
      </p:pic>
      <p:pic>
        <p:nvPicPr>
          <p:cNvPr id="33" name="Graphic 32" descr="3d Glasses with solid fill"/>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378262" y="7895499"/>
            <a:ext cx="759345" cy="759345"/>
          </a:xfrm>
          <a:prstGeom prst="rect">
            <a:avLst/>
          </a:prstGeom>
        </p:spPr>
      </p:pic>
      <p:pic>
        <p:nvPicPr>
          <p:cNvPr id="34" name="Graphic 33" descr="Film reel with solid fill"/>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0136167" y="7905840"/>
            <a:ext cx="759345" cy="759345"/>
          </a:xfrm>
          <a:prstGeom prst="rect">
            <a:avLst/>
          </a:prstGeom>
        </p:spPr>
      </p:pic>
      <p:pic>
        <p:nvPicPr>
          <p:cNvPr id="35" name="Graphic 34" descr="Theatre with solid fill"/>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8765097" y="7895499"/>
            <a:ext cx="759345" cy="759345"/>
          </a:xfrm>
          <a:prstGeom prst="rect">
            <a:avLst/>
          </a:prstGeom>
        </p:spPr>
      </p:pic>
      <p:sp>
        <p:nvSpPr>
          <p:cNvPr id="36" name="Oval 35"/>
          <p:cNvSpPr/>
          <p:nvPr/>
        </p:nvSpPr>
        <p:spPr>
          <a:xfrm>
            <a:off x="10817067" y="-738629"/>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Oval 36"/>
          <p:cNvSpPr/>
          <p:nvPr/>
        </p:nvSpPr>
        <p:spPr>
          <a:xfrm>
            <a:off x="11257230" y="-734769"/>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Oval 37"/>
          <p:cNvSpPr/>
          <p:nvPr/>
        </p:nvSpPr>
        <p:spPr>
          <a:xfrm>
            <a:off x="11668510" y="-738629"/>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9" name="Picture 38" descr="Avocado Moody Foodies"/>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642499" y="4646320"/>
            <a:ext cx="1048770" cy="1048770"/>
          </a:xfrm>
          <a:prstGeom prst="rect">
            <a:avLst/>
          </a:prstGeom>
        </p:spPr>
      </p:pic>
      <p:pic>
        <p:nvPicPr>
          <p:cNvPr id="40" name="Picture 39" descr="Pear Moody Foodies"/>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256974" y="5754532"/>
            <a:ext cx="834962" cy="834962"/>
          </a:xfrm>
          <a:prstGeom prst="rect">
            <a:avLst/>
          </a:prstGeom>
        </p:spPr>
      </p:pic>
      <p:pic>
        <p:nvPicPr>
          <p:cNvPr id="41" name="Picture 40" descr="Apple Moody Foodies"/>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382984" y="5373459"/>
            <a:ext cx="1066988" cy="1066988"/>
          </a:xfrm>
          <a:prstGeom prst="rect">
            <a:avLst/>
          </a:prstGeom>
        </p:spPr>
      </p:pic>
      <p:pic>
        <p:nvPicPr>
          <p:cNvPr id="42" name="Picture 41" descr="Watermelon Moody Foodies"/>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92172" y="4969178"/>
            <a:ext cx="937775" cy="937775"/>
          </a:xfrm>
          <a:prstGeom prst="rect">
            <a:avLst/>
          </a:prstGeom>
        </p:spPr>
      </p:pic>
      <p:pic>
        <p:nvPicPr>
          <p:cNvPr id="43" name="Picture 42" descr="Banana Moody Foodies"/>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54392" y="5294068"/>
            <a:ext cx="920929" cy="920929"/>
          </a:xfrm>
          <a:prstGeom prst="rect">
            <a:avLst/>
          </a:prstGeom>
        </p:spPr>
      </p:pic>
      <p:sp>
        <p:nvSpPr>
          <p:cNvPr id="44" name="TextBox 43"/>
          <p:cNvSpPr txBox="1"/>
          <p:nvPr/>
        </p:nvSpPr>
        <p:spPr>
          <a:xfrm>
            <a:off x="3257550" y="3739515"/>
            <a:ext cx="6046470" cy="953135"/>
          </a:xfrm>
          <a:prstGeom prst="rect">
            <a:avLst/>
          </a:prstGeom>
          <a:noFill/>
        </p:spPr>
        <p:txBody>
          <a:bodyPr wrap="square" rtlCol="0">
            <a:spAutoFit/>
          </a:bodyPr>
          <a:lstStyle/>
          <a:p>
            <a:pPr algn="ctr"/>
            <a:r>
              <a:rPr lang="en-US" sz="2800">
                <a:solidFill>
                  <a:schemeClr val="bg1"/>
                </a:solidFill>
                <a:latin typeface="Bahnschrift" panose="020B0502040204020203" charset="0"/>
                <a:cs typeface="Bahnschrift" panose="020B0502040204020203" charset="0"/>
              </a:rPr>
              <a:t>Cảm ơn cô và các bạn đã chú ý lắng nghe !</a:t>
            </a:r>
            <a:endParaRPr lang="vi-VN" sz="2800">
              <a:solidFill>
                <a:schemeClr val="bg1"/>
              </a:solidFill>
              <a:latin typeface="Bahnschrift" panose="020B0502040204020203" charset="0"/>
              <a:cs typeface="Bahnschrift" panose="020B0502040204020203" charset="0"/>
            </a:endParaRPr>
          </a:p>
        </p:txBody>
      </p:sp>
      <p:sp>
        <p:nvSpPr>
          <p:cNvPr id="45" name="Oval 44"/>
          <p:cNvSpPr/>
          <p:nvPr/>
        </p:nvSpPr>
        <p:spPr>
          <a:xfrm>
            <a:off x="729411" y="2323619"/>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p:cNvSpPr/>
          <p:nvPr/>
        </p:nvSpPr>
        <p:spPr>
          <a:xfrm>
            <a:off x="3072776" y="686346"/>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Oval 46"/>
          <p:cNvSpPr/>
          <p:nvPr/>
        </p:nvSpPr>
        <p:spPr>
          <a:xfrm>
            <a:off x="10515839" y="2323620"/>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Oval 47"/>
          <p:cNvSpPr/>
          <p:nvPr/>
        </p:nvSpPr>
        <p:spPr>
          <a:xfrm>
            <a:off x="7369693" y="719458"/>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595123" y="42020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34" name="Rectangle: Folded Corner 33"/>
          <p:cNvSpPr/>
          <p:nvPr/>
        </p:nvSpPr>
        <p:spPr>
          <a:xfrm rot="10800000">
            <a:off x="4776484" y="3202328"/>
            <a:ext cx="2397093" cy="1327617"/>
          </a:xfrm>
          <a:prstGeom prst="foldedCorner">
            <a:avLst>
              <a:gd name="adj" fmla="val 5000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p:cNvSpPr txBox="1"/>
          <p:nvPr/>
        </p:nvSpPr>
        <p:spPr>
          <a:xfrm>
            <a:off x="5376692" y="3676003"/>
            <a:ext cx="1664573" cy="398780"/>
          </a:xfrm>
          <a:prstGeom prst="rect">
            <a:avLst/>
          </a:prstGeom>
          <a:noFill/>
        </p:spPr>
        <p:txBody>
          <a:bodyPr wrap="square" rtlCol="0">
            <a:spAutoFit/>
          </a:bodyPr>
          <a:lstStyle/>
          <a:p>
            <a:r>
              <a:rPr lang="en-US" altLang="en-PH" sz="2000" b="1">
                <a:solidFill>
                  <a:schemeClr val="bg1"/>
                </a:solidFill>
                <a:latin typeface="SVN-Product Sans" panose="020B0403030502040203" pitchFamily="34" charset="0"/>
              </a:rPr>
              <a:t>Mở đầu</a:t>
            </a:r>
            <a:endParaRPr lang="en-US" altLang="en-PH" sz="2000" b="1" dirty="0">
              <a:solidFill>
                <a:schemeClr val="bg1"/>
              </a:solidFill>
              <a:latin typeface="SVN-Product Sans" panose="020B0403030502040203" pitchFamily="34" charset="0"/>
            </a:endParaRPr>
          </a:p>
        </p:txBody>
      </p:sp>
      <p:pic>
        <p:nvPicPr>
          <p:cNvPr id="37" name="Graphic 36" descr="Director's Chair with solid fill"/>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743564" y="5596665"/>
            <a:ext cx="914400" cy="914400"/>
          </a:xfrm>
          <a:prstGeom prst="rect">
            <a:avLst/>
          </a:prstGeom>
        </p:spPr>
      </p:pic>
      <p:pic>
        <p:nvPicPr>
          <p:cNvPr id="38" name="Graphic 37" descr="DVD player with solid fill"/>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534038" y="5754057"/>
            <a:ext cx="914400" cy="914400"/>
          </a:xfrm>
          <a:prstGeom prst="rect">
            <a:avLst/>
          </a:prstGeom>
        </p:spPr>
      </p:pic>
      <p:pic>
        <p:nvPicPr>
          <p:cNvPr id="43" name="Graphic 42" descr="3d Glasses with solid fill"/>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313742" y="1320007"/>
            <a:ext cx="914400" cy="914400"/>
          </a:xfrm>
          <a:prstGeom prst="rect">
            <a:avLst/>
          </a:prstGeom>
        </p:spPr>
      </p:pic>
      <p:pic>
        <p:nvPicPr>
          <p:cNvPr id="44" name="Graphic 43" descr="Film reel with solid fill"/>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9827980" y="4156453"/>
            <a:ext cx="914400" cy="914400"/>
          </a:xfrm>
          <a:prstGeom prst="rect">
            <a:avLst/>
          </a:prstGeom>
        </p:spPr>
      </p:pic>
      <p:pic>
        <p:nvPicPr>
          <p:cNvPr id="45" name="Graphic 44" descr="Optical disc with solid fill"/>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2489982" y="4337016"/>
            <a:ext cx="914400" cy="914400"/>
          </a:xfrm>
          <a:prstGeom prst="rect">
            <a:avLst/>
          </a:prstGeom>
        </p:spPr>
      </p:pic>
      <p:pic>
        <p:nvPicPr>
          <p:cNvPr id="46" name="Graphic 45" descr="Film strip with solid fill"/>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rot="19220354">
            <a:off x="3533499" y="1195711"/>
            <a:ext cx="914400" cy="1062148"/>
          </a:xfrm>
          <a:prstGeom prst="rect">
            <a:avLst/>
          </a:prstGeom>
        </p:spPr>
      </p:pic>
      <p:pic>
        <p:nvPicPr>
          <p:cNvPr id="48" name="Graphic 47" descr="Theatre with solid fill"/>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9448218" y="2370457"/>
            <a:ext cx="914400" cy="914400"/>
          </a:xfrm>
          <a:prstGeom prst="rect">
            <a:avLst/>
          </a:prstGeom>
        </p:spPr>
      </p:pic>
      <p:pic>
        <p:nvPicPr>
          <p:cNvPr id="49" name="Graphic 48" descr="Drama with solid fill"/>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207891" y="2529393"/>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795655"/>
          </a:xfrm>
        </p:spPr>
        <p:txBody>
          <a:bodyPr/>
          <a:lstStyle/>
          <a:p>
            <a:endParaRPr lang="en-US"/>
          </a:p>
        </p:txBody>
      </p:sp>
      <p:grpSp>
        <p:nvGrpSpPr>
          <p:cNvPr id="23" name="Group 22"/>
          <p:cNvGrpSpPr/>
          <p:nvPr/>
        </p:nvGrpSpPr>
        <p:grpSpPr>
          <a:xfrm>
            <a:off x="505185" y="1311212"/>
            <a:ext cx="5928271" cy="4980731"/>
            <a:chOff x="505185" y="1311212"/>
            <a:chExt cx="5928271" cy="4980731"/>
          </a:xfrm>
        </p:grpSpPr>
        <p:sp>
          <p:nvSpPr>
            <p:cNvPr id="20" name="Rectangle: Rounded Corners 19"/>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a:fillRect/>
            </a:stretch>
          </p:blipFill>
          <p:spPr>
            <a:xfrm>
              <a:off x="5837102" y="5696758"/>
              <a:ext cx="500743" cy="481215"/>
            </a:xfrm>
            <a:prstGeom prst="rect">
              <a:avLst/>
            </a:prstGeom>
          </p:spPr>
        </p:pic>
      </p:grpSp>
      <p:sp>
        <p:nvSpPr>
          <p:cNvPr id="28" name="Rectangle: Folded Corner 27"/>
          <p:cNvSpPr/>
          <p:nvPr/>
        </p:nvSpPr>
        <p:spPr>
          <a:xfrm>
            <a:off x="6954135" y="3867354"/>
            <a:ext cx="4893734" cy="711200"/>
          </a:xfrm>
          <a:prstGeom prst="foldedCorner">
            <a:avLst>
              <a:gd name="adj" fmla="val 47619"/>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TextBox 28"/>
          <p:cNvSpPr txBox="1"/>
          <p:nvPr/>
        </p:nvSpPr>
        <p:spPr>
          <a:xfrm>
            <a:off x="7144287" y="4005544"/>
            <a:ext cx="3606800" cy="39878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a:t>
            </a:r>
            <a:r>
              <a:rPr lang="en-US" altLang="en-PH" sz="2000">
                <a:solidFill>
                  <a:schemeClr val="bg1"/>
                </a:solidFill>
                <a:latin typeface="SVN-Product Sans" panose="020B0403030502040203" pitchFamily="34" charset="0"/>
              </a:rPr>
              <a:t>chính về bài báo cáo </a:t>
            </a:r>
            <a:endParaRPr lang="en-US" altLang="en-PH" sz="2000" dirty="0">
              <a:solidFill>
                <a:schemeClr val="bg1"/>
              </a:solidFill>
              <a:latin typeface="SVN-Product Sans" panose="020B0403030502040203" pitchFamily="34" charset="0"/>
            </a:endParaRPr>
          </a:p>
        </p:txBody>
      </p:sp>
      <p:sp>
        <p:nvSpPr>
          <p:cNvPr id="31" name="Rectangle: Folded Corner 30"/>
          <p:cNvSpPr/>
          <p:nvPr/>
        </p:nvSpPr>
        <p:spPr>
          <a:xfrm>
            <a:off x="6953163" y="5016680"/>
            <a:ext cx="4893734" cy="711200"/>
          </a:xfrm>
          <a:prstGeom prst="foldedCorner">
            <a:avLst>
              <a:gd name="adj" fmla="val 47619"/>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p:cNvSpPr txBox="1"/>
          <p:nvPr/>
        </p:nvSpPr>
        <p:spPr>
          <a:xfrm>
            <a:off x="7172266" y="5172362"/>
            <a:ext cx="3606800" cy="398780"/>
          </a:xfrm>
          <a:prstGeom prst="rect">
            <a:avLst/>
          </a:prstGeom>
          <a:noFill/>
        </p:spPr>
        <p:txBody>
          <a:bodyPr wrap="square" rtlCol="0">
            <a:spAutoFit/>
          </a:bodyPr>
          <a:lstStyle/>
          <a:p>
            <a:r>
              <a:rPr lang="en-US" altLang="en-PH" sz="2000" dirty="0">
                <a:solidFill>
                  <a:schemeClr val="bg1"/>
                </a:solidFill>
                <a:latin typeface="SVN-Product Sans" panose="020B0403030502040203" pitchFamily="34" charset="0"/>
              </a:rPr>
              <a:t>Tổng Kết</a:t>
            </a:r>
          </a:p>
        </p:txBody>
      </p:sp>
      <p:sp>
        <p:nvSpPr>
          <p:cNvPr id="34" name="Rectangle: Folded Corner 33"/>
          <p:cNvSpPr/>
          <p:nvPr/>
        </p:nvSpPr>
        <p:spPr>
          <a:xfrm>
            <a:off x="6953798" y="1350514"/>
            <a:ext cx="4893734" cy="711200"/>
          </a:xfrm>
          <a:prstGeom prst="foldedCorner">
            <a:avLst>
              <a:gd name="adj" fmla="val 47619"/>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p:cNvSpPr txBox="1"/>
          <p:nvPr/>
        </p:nvSpPr>
        <p:spPr>
          <a:xfrm>
            <a:off x="7172901" y="1510087"/>
            <a:ext cx="3606800" cy="398780"/>
          </a:xfrm>
          <a:prstGeom prst="rect">
            <a:avLst/>
          </a:prstGeom>
          <a:noFill/>
        </p:spPr>
        <p:txBody>
          <a:bodyPr wrap="square" rtlCol="0">
            <a:spAutoFit/>
          </a:bodyPr>
          <a:lstStyle/>
          <a:p>
            <a:r>
              <a:rPr lang="en-US" altLang="en-PH" sz="2000">
                <a:solidFill>
                  <a:schemeClr val="bg1"/>
                </a:solidFill>
                <a:latin typeface="SVN-Product Sans" panose="020B0403030502040203" pitchFamily="34" charset="0"/>
              </a:rPr>
              <a:t>Mở đầu</a:t>
            </a:r>
            <a:endParaRPr lang="en-US" altLang="en-PH" sz="2000" dirty="0">
              <a:solidFill>
                <a:schemeClr val="bg1"/>
              </a:solidFill>
              <a:latin typeface="SVN-Product Sans" panose="020B0403030502040203" pitchFamily="34" charset="0"/>
            </a:endParaRPr>
          </a:p>
        </p:txBody>
      </p:sp>
      <p:sp>
        <p:nvSpPr>
          <p:cNvPr id="41" name="Rectangle 40"/>
          <p:cNvSpPr/>
          <p:nvPr/>
        </p:nvSpPr>
        <p:spPr>
          <a:xfrm>
            <a:off x="442857" y="7119343"/>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1549748" y="3606558"/>
            <a:ext cx="951034" cy="799965"/>
          </a:xfrm>
          <a:prstGeom prst="rect">
            <a:avLst/>
          </a:prstGeom>
        </p:spPr>
      </p:pic>
      <p:pic>
        <p:nvPicPr>
          <p:cNvPr id="54" name="Picture 53"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4474338" y="2516897"/>
            <a:ext cx="799475" cy="784100"/>
          </a:xfrm>
          <a:prstGeom prst="rect">
            <a:avLst/>
          </a:prstGeom>
        </p:spPr>
      </p:pic>
      <p:pic>
        <p:nvPicPr>
          <p:cNvPr id="55" name="Picture 54"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1530585" y="7983489"/>
            <a:ext cx="912707" cy="740559"/>
          </a:xfrm>
          <a:prstGeom prst="rect">
            <a:avLst/>
          </a:prstGeom>
        </p:spPr>
      </p:pic>
      <p:pic>
        <p:nvPicPr>
          <p:cNvPr id="56" name="Picture 55"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9139217" y="-2079301"/>
            <a:ext cx="795115" cy="775722"/>
          </a:xfrm>
          <a:prstGeom prst="rect">
            <a:avLst/>
          </a:prstGeom>
        </p:spPr>
      </p:pic>
      <p:pic>
        <p:nvPicPr>
          <p:cNvPr id="57" name="Picture 56"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12196997" y="11525703"/>
            <a:ext cx="744261" cy="789097"/>
          </a:xfrm>
          <a:prstGeom prst="rect">
            <a:avLst/>
          </a:prstGeom>
        </p:spPr>
      </p:pic>
      <p:pic>
        <p:nvPicPr>
          <p:cNvPr id="58" name="Picture 57"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558101" y="-3194771"/>
            <a:ext cx="722489" cy="900224"/>
          </a:xfrm>
          <a:prstGeom prst="rect">
            <a:avLst/>
          </a:prstGeom>
        </p:spPr>
      </p:pic>
      <p:sp>
        <p:nvSpPr>
          <p:cNvPr id="69" name="Rectangle 68"/>
          <p:cNvSpPr/>
          <p:nvPr/>
        </p:nvSpPr>
        <p:spPr>
          <a:xfrm>
            <a:off x="150703" y="-251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Group 69"/>
          <p:cNvGrpSpPr/>
          <p:nvPr/>
        </p:nvGrpSpPr>
        <p:grpSpPr>
          <a:xfrm>
            <a:off x="3065043" y="346935"/>
            <a:ext cx="6654018" cy="550671"/>
            <a:chOff x="2768991" y="3077691"/>
            <a:chExt cx="6654018" cy="550671"/>
          </a:xfrm>
        </p:grpSpPr>
        <p:sp>
          <p:nvSpPr>
            <p:cNvPr id="71" name="Rectangle: Rounded Corners 70"/>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2" name="Picture 7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3" name="Picture 72" descr="Icon&#10;&#10;Description automatically generated"/>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4" name="TextBox 73"/>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75" name="TextBox 74"/>
          <p:cNvSpPr txBox="1"/>
          <p:nvPr/>
        </p:nvSpPr>
        <p:spPr>
          <a:xfrm>
            <a:off x="3671897" y="438119"/>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sp>
        <p:nvSpPr>
          <p:cNvPr id="76" name="Oval 75"/>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Oval 76"/>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Oval 77"/>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9" name="Group 78"/>
          <p:cNvGrpSpPr/>
          <p:nvPr/>
        </p:nvGrpSpPr>
        <p:grpSpPr>
          <a:xfrm rot="5400000" flipV="1">
            <a:off x="-3352257" y="3352257"/>
            <a:ext cx="6858002" cy="153487"/>
            <a:chOff x="-1" y="6732587"/>
            <a:chExt cx="12192000" cy="127731"/>
          </a:xfrm>
        </p:grpSpPr>
        <p:sp>
          <p:nvSpPr>
            <p:cNvPr id="80" name="Rectangle 7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2" name="Rectangle 8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3" name="Rectangle 8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Text Box 3"/>
          <p:cNvSpPr txBox="1"/>
          <p:nvPr/>
        </p:nvSpPr>
        <p:spPr>
          <a:xfrm>
            <a:off x="2156460" y="1718310"/>
            <a:ext cx="3823970" cy="1125244"/>
          </a:xfrm>
          <a:prstGeom prst="rect">
            <a:avLst/>
          </a:prstGeom>
          <a:noFill/>
        </p:spPr>
        <p:txBody>
          <a:bodyPr wrap="square" rtlCol="0" anchor="t">
            <a:spAutoFit/>
          </a:bodyPr>
          <a:lstStyle/>
          <a:p>
            <a:pPr algn="ctr">
              <a:lnSpc>
                <a:spcPct val="150000"/>
              </a:lnSpc>
            </a:pPr>
            <a:r>
              <a:rPr lang="en-US" altLang="en-PH" sz="2400" dirty="0" err="1">
                <a:latin typeface="Bahnschrift" panose="020B0502040204020203" charset="0"/>
                <a:cs typeface="Bahnschrift" panose="020B0502040204020203" charset="0"/>
                <a:sym typeface="+mn-ea"/>
              </a:rPr>
              <a:t>Giảng</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viên</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hướng</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dẫn</a:t>
            </a:r>
            <a:r>
              <a:rPr lang="en-US" altLang="en-PH" sz="2400" dirty="0">
                <a:latin typeface="Bahnschrift" panose="020B0502040204020203" charset="0"/>
                <a:cs typeface="Bahnschrift" panose="020B0502040204020203" charset="0"/>
                <a:sym typeface="+mn-ea"/>
              </a:rPr>
              <a:t>:</a:t>
            </a:r>
          </a:p>
          <a:p>
            <a:pPr algn="ctr">
              <a:lnSpc>
                <a:spcPct val="150000"/>
              </a:lnSpc>
            </a:pPr>
            <a:r>
              <a:rPr lang="en-US" altLang="en-PH" sz="2400" dirty="0" err="1">
                <a:latin typeface="Bahnschrift" panose="020B0502040204020203" charset="0"/>
                <a:cs typeface="Bahnschrift" panose="020B0502040204020203" charset="0"/>
                <a:sym typeface="+mn-ea"/>
              </a:rPr>
              <a:t>Nguyễn</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Hải</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Yến</a:t>
            </a:r>
            <a:endParaRPr lang="en-US" altLang="en-PH" sz="2400" dirty="0">
              <a:latin typeface="Bahnschrift" panose="020B0502040204020203" charset="0"/>
              <a:cs typeface="Bahnschrift" panose="020B0502040204020203" charset="0"/>
              <a:sym typeface="+mn-ea"/>
            </a:endParaRPr>
          </a:p>
        </p:txBody>
      </p:sp>
      <p:pic>
        <p:nvPicPr>
          <p:cNvPr id="100" name="Picture 99"/>
          <p:cNvPicPr/>
          <p:nvPr/>
        </p:nvPicPr>
        <p:blipFill>
          <a:blip r:embed="rId13"/>
          <a:stretch>
            <a:fillRect/>
          </a:stretch>
        </p:blipFill>
        <p:spPr>
          <a:xfrm>
            <a:off x="6096000" y="3429000"/>
            <a:ext cx="0" cy="0"/>
          </a:xfrm>
          <a:prstGeom prst="rect">
            <a:avLst/>
          </a:prstGeom>
          <a:noFill/>
          <a:ln w="9525">
            <a:noFill/>
          </a:ln>
        </p:spPr>
      </p:pic>
      <p:pic>
        <p:nvPicPr>
          <p:cNvPr id="6" name="Content Placeholder 5"/>
          <p:cNvPicPr>
            <a:picLocks noGrp="1" noChangeAspect="1"/>
          </p:cNvPicPr>
          <p:nvPr>
            <p:ph idx="1"/>
          </p:nvPr>
        </p:nvPicPr>
        <p:blipFill>
          <a:blip r:embed="rId14"/>
          <a:stretch>
            <a:fillRect/>
          </a:stretch>
        </p:blipFill>
        <p:spPr>
          <a:xfrm>
            <a:off x="838200" y="1807210"/>
            <a:ext cx="1021715" cy="1021715"/>
          </a:xfrm>
          <a:prstGeom prst="ellipse">
            <a:avLst/>
          </a:prstGeom>
        </p:spPr>
      </p:pic>
      <p:sp>
        <p:nvSpPr>
          <p:cNvPr id="8" name="Text Box 7"/>
          <p:cNvSpPr txBox="1"/>
          <p:nvPr/>
        </p:nvSpPr>
        <p:spPr>
          <a:xfrm>
            <a:off x="896620" y="3688715"/>
            <a:ext cx="5083810" cy="1125244"/>
          </a:xfrm>
          <a:prstGeom prst="rect">
            <a:avLst/>
          </a:prstGeom>
          <a:noFill/>
        </p:spPr>
        <p:txBody>
          <a:bodyPr wrap="square" rtlCol="0">
            <a:spAutoFit/>
          </a:bodyPr>
          <a:lstStyle/>
          <a:p>
            <a:pPr algn="just">
              <a:lnSpc>
                <a:spcPct val="150000"/>
              </a:lnSpc>
            </a:pPr>
            <a:r>
              <a:rPr lang="en-US" sz="2400" dirty="0" err="1">
                <a:latin typeface="Bahnschrift" panose="020B0502040204020203" charset="0"/>
                <a:cs typeface="Bahnschrift" panose="020B0502040204020203" charset="0"/>
              </a:rPr>
              <a:t>Mã</a:t>
            </a:r>
            <a:r>
              <a:rPr lang="en-US" sz="2400" dirty="0">
                <a:latin typeface="Bahnschrift" panose="020B0502040204020203" charset="0"/>
                <a:cs typeface="Bahnschrift" panose="020B0502040204020203" charset="0"/>
              </a:rPr>
              <a:t> </a:t>
            </a:r>
            <a:r>
              <a:rPr lang="en-US" sz="2400" dirty="0" err="1">
                <a:latin typeface="Bahnschrift" panose="020B0502040204020203" charset="0"/>
                <a:cs typeface="Bahnschrift" panose="020B0502040204020203" charset="0"/>
              </a:rPr>
              <a:t>Lớp</a:t>
            </a:r>
            <a:r>
              <a:rPr lang="en-US" sz="2400">
                <a:latin typeface="Bahnschrift" panose="020B0502040204020203" charset="0"/>
                <a:cs typeface="Bahnschrift" panose="020B0502040204020203" charset="0"/>
              </a:rPr>
              <a:t>: 12DHTH13, </a:t>
            </a:r>
            <a:r>
              <a:rPr lang="en-US" sz="2400" dirty="0" err="1">
                <a:latin typeface="Bahnschrift" panose="020B0502040204020203" charset="0"/>
                <a:cs typeface="Bahnschrift" panose="020B0502040204020203" charset="0"/>
              </a:rPr>
              <a:t>Chiều</a:t>
            </a:r>
            <a:r>
              <a:rPr lang="en-US" sz="2400" dirty="0">
                <a:latin typeface="Bahnschrift" panose="020B0502040204020203" charset="0"/>
                <a:cs typeface="Bahnschrift" panose="020B0502040204020203" charset="0"/>
              </a:rPr>
              <a:t> </a:t>
            </a:r>
            <a:r>
              <a:rPr lang="en-US" sz="2400" err="1">
                <a:latin typeface="Bahnschrift" panose="020B0502040204020203" charset="0"/>
                <a:cs typeface="Bahnschrift" panose="020B0502040204020203" charset="0"/>
              </a:rPr>
              <a:t>Thứ</a:t>
            </a:r>
            <a:r>
              <a:rPr lang="en-US" sz="2400">
                <a:latin typeface="Bahnschrift" panose="020B0502040204020203" charset="0"/>
                <a:cs typeface="Bahnschrift" panose="020B0502040204020203" charset="0"/>
              </a:rPr>
              <a:t> 4, </a:t>
            </a:r>
            <a:endParaRPr lang="en-US" sz="2400" dirty="0">
              <a:latin typeface="Bahnschrift" panose="020B0502040204020203" charset="0"/>
              <a:cs typeface="Bahnschrift" panose="020B0502040204020203" charset="0"/>
            </a:endParaRPr>
          </a:p>
          <a:p>
            <a:pPr algn="just">
              <a:lnSpc>
                <a:spcPct val="150000"/>
              </a:lnSpc>
            </a:pPr>
            <a:r>
              <a:rPr lang="en-US" sz="2400" dirty="0" err="1">
                <a:latin typeface="Bahnschrift" panose="020B0502040204020203" charset="0"/>
                <a:cs typeface="Bahnschrift" panose="020B0502040204020203" charset="0"/>
              </a:rPr>
              <a:t>Tiết</a:t>
            </a:r>
            <a:r>
              <a:rPr lang="en-US" sz="2400" dirty="0">
                <a:latin typeface="Bahnschrift" panose="020B0502040204020203" charset="0"/>
                <a:cs typeface="Bahnschrift" panose="020B0502040204020203" charset="0"/>
              </a:rPr>
              <a:t> 7 - 11</a:t>
            </a:r>
          </a:p>
        </p:txBody>
      </p:sp>
      <p:sp>
        <p:nvSpPr>
          <p:cNvPr id="11" name="Rectangle: Folded Corner 24"/>
          <p:cNvSpPr/>
          <p:nvPr/>
        </p:nvSpPr>
        <p:spPr>
          <a:xfrm>
            <a:off x="6953500" y="2562105"/>
            <a:ext cx="4893734" cy="71120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25"/>
          <p:cNvSpPr txBox="1"/>
          <p:nvPr/>
        </p:nvSpPr>
        <p:spPr>
          <a:xfrm>
            <a:off x="7143750" y="2723515"/>
            <a:ext cx="4389120" cy="398780"/>
          </a:xfrm>
          <a:prstGeom prst="rect">
            <a:avLst/>
          </a:prstGeom>
          <a:noFill/>
        </p:spPr>
        <p:txBody>
          <a:bodyPr wrap="square" rtlCol="0">
            <a:spAutoFit/>
          </a:bodyPr>
          <a:lstStyle/>
          <a:p>
            <a:r>
              <a:rPr lang="en-US" altLang="en-PH" sz="2000" dirty="0" err="1">
                <a:solidFill>
                  <a:schemeClr val="bg1"/>
                </a:solidFill>
                <a:latin typeface="SVN-Product Sans" panose="020B0403030502040203" pitchFamily="34" charset="0"/>
              </a:rPr>
              <a:t>Sơ</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lược</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về</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bài</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báo</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cáo</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thiết</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kế</a:t>
            </a:r>
            <a:r>
              <a:rPr lang="en-US" altLang="en-PH" sz="2000" dirty="0">
                <a:solidFill>
                  <a:schemeClr val="bg1"/>
                </a:solidFill>
                <a:latin typeface="SVN-Product Sans" panose="020B0403030502040203" pitchFamily="34" charset="0"/>
              </a:rPr>
              <a:t> web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 calcmode="lin" valueType="num">
                                      <p:cBhvr additive="base">
                                        <p:cTn id="2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decel="10000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1+#ppt_w/2"/>
                                          </p:val>
                                        </p:tav>
                                        <p:tav tm="100000">
                                          <p:val>
                                            <p:strVal val="#ppt_x"/>
                                          </p:val>
                                        </p:tav>
                                      </p:tavLst>
                                    </p:anim>
                                    <p:anim calcmode="lin" valueType="num">
                                      <p:cBhvr additive="base">
                                        <p:cTn id="36" dur="10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1+#ppt_w/2"/>
                                          </p:val>
                                        </p:tav>
                                        <p:tav tm="100000">
                                          <p:val>
                                            <p:strVal val="#ppt_x"/>
                                          </p:val>
                                        </p:tav>
                                      </p:tavLst>
                                    </p:anim>
                                    <p:anim calcmode="lin" valueType="num">
                                      <p:cBhvr additive="base">
                                        <p:cTn id="4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decel="10000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000" fill="hold"/>
                                        <p:tgtEl>
                                          <p:spTgt spid="11"/>
                                        </p:tgtEl>
                                        <p:attrNameLst>
                                          <p:attrName>ppt_x</p:attrName>
                                        </p:attrNameLst>
                                      </p:cBhvr>
                                      <p:tavLst>
                                        <p:tav tm="0">
                                          <p:val>
                                            <p:strVal val="1+#ppt_w/2"/>
                                          </p:val>
                                        </p:tav>
                                        <p:tav tm="100000">
                                          <p:val>
                                            <p:strVal val="#ppt_x"/>
                                          </p:val>
                                        </p:tav>
                                      </p:tavLst>
                                    </p:anim>
                                    <p:anim calcmode="lin" valueType="num">
                                      <p:cBhvr additive="base">
                                        <p:cTn id="46" dur="1000" fill="hold"/>
                                        <p:tgtEl>
                                          <p:spTgt spid="11"/>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1+#ppt_w/2"/>
                                          </p:val>
                                        </p:tav>
                                        <p:tav tm="100000">
                                          <p:val>
                                            <p:strVal val="#ppt_x"/>
                                          </p:val>
                                        </p:tav>
                                      </p:tavLst>
                                    </p:anim>
                                    <p:anim calcmode="lin" valueType="num">
                                      <p:cBhvr additive="base">
                                        <p:cTn id="5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decel="10000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fill="hold"/>
                                        <p:tgtEl>
                                          <p:spTgt spid="28"/>
                                        </p:tgtEl>
                                        <p:attrNameLst>
                                          <p:attrName>ppt_x</p:attrName>
                                        </p:attrNameLst>
                                      </p:cBhvr>
                                      <p:tavLst>
                                        <p:tav tm="0">
                                          <p:val>
                                            <p:strVal val="1+#ppt_w/2"/>
                                          </p:val>
                                        </p:tav>
                                        <p:tav tm="100000">
                                          <p:val>
                                            <p:strVal val="#ppt_x"/>
                                          </p:val>
                                        </p:tav>
                                      </p:tavLst>
                                    </p:anim>
                                    <p:anim calcmode="lin" valueType="num">
                                      <p:cBhvr additive="base">
                                        <p:cTn id="56" dur="10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000" fill="hold"/>
                                        <p:tgtEl>
                                          <p:spTgt spid="29"/>
                                        </p:tgtEl>
                                        <p:attrNameLst>
                                          <p:attrName>ppt_x</p:attrName>
                                        </p:attrNameLst>
                                      </p:cBhvr>
                                      <p:tavLst>
                                        <p:tav tm="0">
                                          <p:val>
                                            <p:strVal val="1+#ppt_w/2"/>
                                          </p:val>
                                        </p:tav>
                                        <p:tav tm="100000">
                                          <p:val>
                                            <p:strVal val="#ppt_x"/>
                                          </p:val>
                                        </p:tav>
                                      </p:tavLst>
                                    </p:anim>
                                    <p:anim calcmode="lin" valueType="num">
                                      <p:cBhvr additive="base">
                                        <p:cTn id="6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decel="10000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1000" fill="hold"/>
                                        <p:tgtEl>
                                          <p:spTgt spid="31"/>
                                        </p:tgtEl>
                                        <p:attrNameLst>
                                          <p:attrName>ppt_x</p:attrName>
                                        </p:attrNameLst>
                                      </p:cBhvr>
                                      <p:tavLst>
                                        <p:tav tm="0">
                                          <p:val>
                                            <p:strVal val="1+#ppt_w/2"/>
                                          </p:val>
                                        </p:tav>
                                        <p:tav tm="100000">
                                          <p:val>
                                            <p:strVal val="#ppt_x"/>
                                          </p:val>
                                        </p:tav>
                                      </p:tavLst>
                                    </p:anim>
                                    <p:anim calcmode="lin" valueType="num">
                                      <p:cBhvr additive="base">
                                        <p:cTn id="66" dur="1000" fill="hold"/>
                                        <p:tgtEl>
                                          <p:spTgt spid="31"/>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1000" fill="hold"/>
                                        <p:tgtEl>
                                          <p:spTgt spid="32"/>
                                        </p:tgtEl>
                                        <p:attrNameLst>
                                          <p:attrName>ppt_x</p:attrName>
                                        </p:attrNameLst>
                                      </p:cBhvr>
                                      <p:tavLst>
                                        <p:tav tm="0">
                                          <p:val>
                                            <p:strVal val="1+#ppt_w/2"/>
                                          </p:val>
                                        </p:tav>
                                        <p:tav tm="100000">
                                          <p:val>
                                            <p:strVal val="#ppt_x"/>
                                          </p:val>
                                        </p:tav>
                                      </p:tavLst>
                                    </p:anim>
                                    <p:anim calcmode="lin" valueType="num">
                                      <p:cBhvr additive="base">
                                        <p:cTn id="7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p:bldP spid="31" grpId="0" bldLvl="0" animBg="1"/>
      <p:bldP spid="32" grpId="0"/>
      <p:bldP spid="34" grpId="0" bldLvl="0" animBg="1"/>
      <p:bldP spid="35" grpId="0"/>
      <p:bldP spid="4" grpId="0"/>
      <p:bldP spid="4" grpId="1"/>
      <p:bldP spid="11" grpId="0" bldLvl="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5" name="Rectangle: Folded Corner 24"/>
          <p:cNvSpPr/>
          <p:nvPr/>
        </p:nvSpPr>
        <p:spPr>
          <a:xfrm>
            <a:off x="3176270" y="2713355"/>
            <a:ext cx="6938010" cy="200787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p:cNvSpPr txBox="1"/>
          <p:nvPr/>
        </p:nvSpPr>
        <p:spPr>
          <a:xfrm>
            <a:off x="3444875" y="2980055"/>
            <a:ext cx="5995035" cy="1445260"/>
          </a:xfrm>
          <a:prstGeom prst="rect">
            <a:avLst/>
          </a:prstGeom>
          <a:noFill/>
        </p:spPr>
        <p:txBody>
          <a:bodyPr wrap="square" rtlCol="0">
            <a:spAutoFit/>
          </a:bodyPr>
          <a:lstStyle/>
          <a:p>
            <a:pPr algn="ctr"/>
            <a:r>
              <a:rPr lang="en-US" altLang="en-PH" sz="4400">
                <a:solidFill>
                  <a:schemeClr val="bg1"/>
                </a:solidFill>
                <a:latin typeface="SVN-Product Sans" panose="020B0403030502040203" pitchFamily="34" charset="0"/>
                <a:sym typeface="+mn-ea"/>
              </a:rPr>
              <a:t>Sơ lược về bài báo cáo thiết kế web</a:t>
            </a:r>
            <a:endParaRPr lang="en-PH" sz="4400" b="1" dirty="0">
              <a:solidFill>
                <a:schemeClr val="bg1"/>
              </a:solidFill>
              <a:latin typeface="SVN-Product Sans" panose="020B0403030502040203" pitchFamily="34" charset="0"/>
            </a:endParaRPr>
          </a:p>
        </p:txBody>
      </p:sp>
      <p:sp>
        <p:nvSpPr>
          <p:cNvPr id="41" name="Rectangle 40"/>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2" name="Group 41"/>
          <p:cNvGrpSpPr/>
          <p:nvPr/>
        </p:nvGrpSpPr>
        <p:grpSpPr>
          <a:xfrm rot="5400000" flipV="1">
            <a:off x="-3352257" y="3352257"/>
            <a:ext cx="6858002" cy="153487"/>
            <a:chOff x="-1" y="6732587"/>
            <a:chExt cx="12192000" cy="127731"/>
          </a:xfrm>
        </p:grpSpPr>
        <p:sp>
          <p:nvSpPr>
            <p:cNvPr id="43" name="Rectangle 4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Rectangle 4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7" name="Picture 46" descr="Chart, logo, company name, bubble chart&#10;&#10;Description automatically generated"/>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2000512" y="1994567"/>
            <a:ext cx="951034" cy="799965"/>
          </a:xfrm>
          <a:prstGeom prst="rect">
            <a:avLst/>
          </a:prstGeom>
        </p:spPr>
      </p:pic>
      <p:pic>
        <p:nvPicPr>
          <p:cNvPr id="48" name="Picture 47"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0106006" y="1235158"/>
            <a:ext cx="799475" cy="784100"/>
          </a:xfrm>
          <a:prstGeom prst="rect">
            <a:avLst/>
          </a:prstGeom>
        </p:spPr>
      </p:pic>
      <p:pic>
        <p:nvPicPr>
          <p:cNvPr id="49" name="Picture 48" descr="Chart, logo, company name, bubble chart&#10;&#10;Description automatically generated"/>
          <p:cNvPicPr>
            <a:picLocks noChangeAspect="1"/>
          </p:cNvPicPr>
          <p:nvPr/>
        </p:nvPicPr>
        <p:blipFill rotWithShape="1">
          <a:blip r:embed="rId5">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1096694" y="4166710"/>
            <a:ext cx="912707" cy="740559"/>
          </a:xfrm>
          <a:prstGeom prst="rect">
            <a:avLst/>
          </a:prstGeom>
        </p:spPr>
      </p:pic>
      <p:pic>
        <p:nvPicPr>
          <p:cNvPr id="50" name="Picture 49"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9434201" y="4689840"/>
            <a:ext cx="795115" cy="775722"/>
          </a:xfrm>
          <a:prstGeom prst="rect">
            <a:avLst/>
          </a:prstGeom>
        </p:spPr>
      </p:pic>
      <p:pic>
        <p:nvPicPr>
          <p:cNvPr id="51" name="Picture 50"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4230141" y="5155278"/>
            <a:ext cx="744261" cy="789097"/>
          </a:xfrm>
          <a:prstGeom prst="rect">
            <a:avLst/>
          </a:prstGeom>
        </p:spPr>
      </p:pic>
      <p:sp>
        <p:nvSpPr>
          <p:cNvPr id="64" name="Rectangle 63"/>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5" name="Group 64"/>
          <p:cNvGrpSpPr/>
          <p:nvPr/>
        </p:nvGrpSpPr>
        <p:grpSpPr>
          <a:xfrm>
            <a:off x="3065043" y="346935"/>
            <a:ext cx="6654018" cy="550671"/>
            <a:chOff x="2768991" y="3077691"/>
            <a:chExt cx="6654018" cy="550671"/>
          </a:xfrm>
        </p:grpSpPr>
        <p:sp>
          <p:nvSpPr>
            <p:cNvPr id="66" name="Rectangle: Rounded Corners 65"/>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7" name="Picture 66"/>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68" name="Picture 67"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69" name="TextBox 68"/>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70" name="TextBox 69"/>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sp>
        <p:nvSpPr>
          <p:cNvPr id="71" name="Oval 7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Oval 7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Oval 7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5876408" y="1489566"/>
            <a:ext cx="722489" cy="900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0" name="Rectangle 39"/>
          <p:cNvSpPr/>
          <p:nvPr/>
        </p:nvSpPr>
        <p:spPr>
          <a:xfrm>
            <a:off x="442857" y="1303591"/>
            <a:ext cx="900536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Folded Corner 44"/>
          <p:cNvSpPr/>
          <p:nvPr/>
        </p:nvSpPr>
        <p:spPr>
          <a:xfrm>
            <a:off x="442595" y="1303655"/>
            <a:ext cx="4677410"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540" y="1389380"/>
            <a:ext cx="4386580" cy="398780"/>
          </a:xfrm>
          <a:prstGeom prst="rect">
            <a:avLst/>
          </a:prstGeom>
          <a:noFill/>
        </p:spPr>
        <p:txBody>
          <a:bodyPr wrap="square" rtlCol="0">
            <a:spAutoFit/>
          </a:bodyPr>
          <a:lstStyle/>
          <a:p>
            <a:r>
              <a:rPr lang="en-US" altLang="en-PH" sz="2000">
                <a:solidFill>
                  <a:schemeClr val="bg1"/>
                </a:solidFill>
                <a:latin typeface="SVN-Product Sans" panose="020B0403030502040203" pitchFamily="34" charset="0"/>
                <a:sym typeface="+mn-ea"/>
              </a:rPr>
              <a:t>Sơ lược về bài báo cáo thiết kế web</a:t>
            </a:r>
            <a:endParaRPr lang="en-PH" sz="2000" dirty="0">
              <a:solidFill>
                <a:schemeClr val="bg1"/>
              </a:solidFill>
              <a:latin typeface="SVN-Product Sans" panose="020B0403030502040203" pitchFamily="34" charset="0"/>
            </a:endParaRPr>
          </a:p>
        </p:txBody>
      </p:sp>
      <p:sp>
        <p:nvSpPr>
          <p:cNvPr id="51" name="TextBox 50"/>
          <p:cNvSpPr txBox="1"/>
          <p:nvPr/>
        </p:nvSpPr>
        <p:spPr>
          <a:xfrm>
            <a:off x="510540" y="1923415"/>
            <a:ext cx="8851900" cy="5170646"/>
          </a:xfrm>
          <a:prstGeom prst="rect">
            <a:avLst/>
          </a:prstGeom>
          <a:noFill/>
        </p:spPr>
        <p:txBody>
          <a:bodyPr wrap="square" rtlCol="0">
            <a:spAutoFit/>
          </a:bodyPr>
          <a:lstStyle/>
          <a:p>
            <a:pPr algn="just">
              <a:lnSpc>
                <a:spcPct val="150000"/>
              </a:lnSpc>
            </a:pPr>
            <a:r>
              <a:rPr lang="en-US" altLang="vi-VN" sz="2200" dirty="0">
                <a:latin typeface="Bahnschrift" panose="020B0502040204020203" charset="0"/>
                <a:cs typeface="Bahnschrift" panose="020B0502040204020203" charset="0"/>
              </a:rPr>
              <a:t>Theo </a:t>
            </a:r>
            <a:r>
              <a:rPr lang="en-US" altLang="vi-VN" sz="2200" dirty="0" err="1">
                <a:latin typeface="Bahnschrift" panose="020B0502040204020203" charset="0"/>
                <a:cs typeface="Bahnschrift" panose="020B0502040204020203" charset="0"/>
              </a:rPr>
              <a:t>như</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các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kiến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thức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đã</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học</a:t>
            </a:r>
            <a:r>
              <a:rPr lang="en-US" altLang="vi-VN" sz="2200" dirty="0">
                <a:latin typeface="Bahnschrift" panose="020B0502040204020203" charset="0"/>
                <a:cs typeface="Bahnschrift" panose="020B0502040204020203" charset="0"/>
              </a:rPr>
              <a:t> ở </a:t>
            </a:r>
            <a:r>
              <a:rPr lang="en-US" altLang="vi-VN" sz="2200" dirty="0" err="1">
                <a:latin typeface="Bahnschrift" panose="020B0502040204020203" charset="0"/>
                <a:cs typeface="Bahnschrift" panose="020B0502040204020203" charset="0"/>
              </a:rPr>
              <a:t>các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buổi</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nhóm</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chúng</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em</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xin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chọn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đề</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tài</a:t>
            </a:r>
            <a:r>
              <a:rPr lang="en-US" altLang="vi-VN" sz="2200"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Thiết</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kế</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giao</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diện</a:t>
            </a:r>
            <a:r>
              <a:rPr lang="en-US" altLang="vi-VN" sz="2200" u="sng" dirty="0">
                <a:latin typeface="Bahnschrift" panose="020B0502040204020203" charset="0"/>
                <a:cs typeface="Bahnschrift" panose="020B0502040204020203" charset="0"/>
              </a:rPr>
              <a:t> website </a:t>
            </a:r>
            <a:r>
              <a:rPr lang="en-US" altLang="vi-VN" sz="2200" u="sng" dirty="0" err="1">
                <a:latin typeface="Bahnschrift" panose="020B0502040204020203" charset="0"/>
                <a:cs typeface="Bahnschrift" panose="020B0502040204020203" charset="0"/>
              </a:rPr>
              <a:t>bán</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hàng</a:t>
            </a:r>
            <a:r>
              <a:rPr lang="en-US" altLang="vi-VN" sz="2200" dirty="0">
                <a:latin typeface="Bahnschrift" panose="020B0502040204020203" charset="0"/>
                <a:cs typeface="Bahnschrift" panose="020B0502040204020203" charset="0"/>
              </a:rPr>
              <a:t>. </a:t>
            </a:r>
            <a:r>
              <a:rPr lang="en-US" sz="2200" dirty="0" err="1">
                <a:latin typeface="Bahnschrift" panose="020B0502040204020203" pitchFamily="34" charset="0"/>
              </a:rPr>
              <a:t>Bạn</a:t>
            </a:r>
            <a:r>
              <a:rPr lang="en-US" sz="2200" dirty="0">
                <a:latin typeface="Bahnschrift" panose="020B0502040204020203" pitchFamily="34" charset="0"/>
              </a:rPr>
              <a:t> </a:t>
            </a:r>
            <a:r>
              <a:rPr lang="en-US" sz="2200" dirty="0" err="1">
                <a:latin typeface="Bahnschrift" panose="020B0502040204020203" pitchFamily="34" charset="0"/>
              </a:rPr>
              <a:t>đã</a:t>
            </a:r>
            <a:r>
              <a:rPr lang="en-US" sz="2200" dirty="0">
                <a:latin typeface="Bahnschrift" panose="020B0502040204020203" pitchFamily="34" charset="0"/>
              </a:rPr>
              <a:t> </a:t>
            </a:r>
            <a:r>
              <a:rPr lang="en-US" sz="2200" dirty="0" err="1">
                <a:latin typeface="Bahnschrift" panose="020B0502040204020203" pitchFamily="34" charset="0"/>
              </a:rPr>
              <a:t>từng</a:t>
            </a:r>
            <a:r>
              <a:rPr lang="en-US" sz="2200" dirty="0">
                <a:latin typeface="Bahnschrift" panose="020B0502040204020203" pitchFamily="34" charset="0"/>
              </a:rPr>
              <a:t> </a:t>
            </a:r>
            <a:r>
              <a:rPr lang="en-US" sz="2200" dirty="0" err="1">
                <a:latin typeface="Bahnschrift" panose="020B0502040204020203" pitchFamily="34" charset="0"/>
              </a:rPr>
              <a:t>tự</a:t>
            </a:r>
            <a:r>
              <a:rPr lang="en-US" sz="2200" dirty="0">
                <a:latin typeface="Bahnschrift" panose="020B0502040204020203" pitchFamily="34" charset="0"/>
              </a:rPr>
              <a:t> </a:t>
            </a:r>
            <a:r>
              <a:rPr lang="en-US" sz="2200" dirty="0" err="1">
                <a:latin typeface="Bahnschrift" panose="020B0502040204020203" pitchFamily="34" charset="0"/>
              </a:rPr>
              <a:t>hỏi</a:t>
            </a:r>
            <a:r>
              <a:rPr lang="en-US" sz="2200" dirty="0">
                <a:latin typeface="Bahnschrift" panose="020B0502040204020203" pitchFamily="34" charset="0"/>
              </a:rPr>
              <a:t> </a:t>
            </a:r>
            <a:r>
              <a:rPr lang="en-US" sz="2200" dirty="0" err="1">
                <a:latin typeface="Bahnschrift" panose="020B0502040204020203" pitchFamily="34" charset="0"/>
              </a:rPr>
              <a:t>tại</a:t>
            </a:r>
            <a:r>
              <a:rPr lang="en-US" sz="2200" dirty="0">
                <a:latin typeface="Bahnschrift" panose="020B0502040204020203" pitchFamily="34" charset="0"/>
              </a:rPr>
              <a:t> </a:t>
            </a:r>
            <a:r>
              <a:rPr lang="en-US" sz="2200" dirty="0" err="1">
                <a:latin typeface="Bahnschrift" panose="020B0502040204020203" pitchFamily="34" charset="0"/>
              </a:rPr>
              <a:t>sao</a:t>
            </a:r>
            <a:r>
              <a:rPr lang="en-US" sz="2200" dirty="0">
                <a:latin typeface="Bahnschrift" panose="020B0502040204020203" pitchFamily="34" charset="0"/>
              </a:rPr>
              <a:t> </a:t>
            </a:r>
            <a:r>
              <a:rPr lang="en-US" sz="2200" dirty="0" err="1">
                <a:latin typeface="Bahnschrift" panose="020B0502040204020203" pitchFamily="34" charset="0"/>
              </a:rPr>
              <a:t>giày</a:t>
            </a:r>
            <a:r>
              <a:rPr lang="en-US" sz="2200" dirty="0">
                <a:latin typeface="Bahnschrift" panose="020B0502040204020203" pitchFamily="34" charset="0"/>
              </a:rPr>
              <a:t> </a:t>
            </a:r>
            <a:r>
              <a:rPr lang="en-US" sz="2200" dirty="0" err="1">
                <a:latin typeface="Bahnschrift" panose="020B0502040204020203" pitchFamily="34" charset="0"/>
              </a:rPr>
              <a:t>dép</a:t>
            </a:r>
            <a:r>
              <a:rPr lang="en-US" sz="2200" dirty="0">
                <a:latin typeface="Bahnschrift" panose="020B0502040204020203" pitchFamily="34" charset="0"/>
              </a:rPr>
              <a:t> </a:t>
            </a:r>
            <a:r>
              <a:rPr lang="en-US" sz="2200" dirty="0" err="1">
                <a:latin typeface="Bahnschrift" panose="020B0502040204020203" pitchFamily="34" charset="0"/>
              </a:rPr>
              <a:t>lại</a:t>
            </a:r>
            <a:r>
              <a:rPr lang="en-US" sz="2200" dirty="0">
                <a:latin typeface="Bahnschrift" panose="020B0502040204020203" pitchFamily="34" charset="0"/>
              </a:rPr>
              <a:t> </a:t>
            </a:r>
            <a:r>
              <a:rPr lang="en-US" sz="2200" dirty="0" err="1">
                <a:latin typeface="Bahnschrift" panose="020B0502040204020203" pitchFamily="34" charset="0"/>
              </a:rPr>
              <a:t>có</a:t>
            </a:r>
            <a:r>
              <a:rPr lang="en-US" sz="2200" dirty="0">
                <a:latin typeface="Bahnschrift" panose="020B0502040204020203" pitchFamily="34" charset="0"/>
              </a:rPr>
              <a:t> </a:t>
            </a:r>
            <a:r>
              <a:rPr lang="en-US" sz="2200" dirty="0" err="1">
                <a:latin typeface="Bahnschrift" panose="020B0502040204020203" pitchFamily="34" charset="0"/>
              </a:rPr>
              <a:t>vai</a:t>
            </a:r>
            <a:r>
              <a:rPr lang="en-US" sz="2200" dirty="0">
                <a:latin typeface="Bahnschrift" panose="020B0502040204020203" pitchFamily="34" charset="0"/>
              </a:rPr>
              <a:t> </a:t>
            </a:r>
            <a:r>
              <a:rPr lang="en-US" sz="2200" dirty="0" err="1">
                <a:latin typeface="Bahnschrift" panose="020B0502040204020203" pitchFamily="34" charset="0"/>
              </a:rPr>
              <a:t>trò</a:t>
            </a:r>
            <a:r>
              <a:rPr lang="en-US" sz="2200" dirty="0">
                <a:latin typeface="Bahnschrift" panose="020B0502040204020203" pitchFamily="34" charset="0"/>
              </a:rPr>
              <a:t> </a:t>
            </a:r>
            <a:r>
              <a:rPr lang="en-US" sz="2200" dirty="0" err="1">
                <a:latin typeface="Bahnschrift" panose="020B0502040204020203" pitchFamily="34" charset="0"/>
              </a:rPr>
              <a:t>quan</a:t>
            </a:r>
            <a:r>
              <a:rPr lang="en-US" sz="2200" dirty="0">
                <a:latin typeface="Bahnschrift" panose="020B0502040204020203" pitchFamily="34" charset="0"/>
              </a:rPr>
              <a:t> </a:t>
            </a:r>
            <a:r>
              <a:rPr lang="en-US" sz="2200" dirty="0" err="1">
                <a:latin typeface="Bahnschrift" panose="020B0502040204020203" pitchFamily="34" charset="0"/>
              </a:rPr>
              <a:t>trọng</a:t>
            </a:r>
            <a:r>
              <a:rPr lang="en-US" sz="2200" dirty="0">
                <a:latin typeface="Bahnschrift" panose="020B0502040204020203" pitchFamily="34" charset="0"/>
              </a:rPr>
              <a:t> </a:t>
            </a:r>
            <a:r>
              <a:rPr lang="en-US" sz="2200" dirty="0" err="1">
                <a:latin typeface="Bahnschrift" panose="020B0502040204020203" pitchFamily="34" charset="0"/>
              </a:rPr>
              <a:t>đối</a:t>
            </a:r>
            <a:r>
              <a:rPr lang="en-US" sz="2200" dirty="0">
                <a:latin typeface="Bahnschrift" panose="020B0502040204020203" pitchFamily="34" charset="0"/>
              </a:rPr>
              <a:t> </a:t>
            </a:r>
            <a:r>
              <a:rPr lang="en-US" sz="2200" dirty="0" err="1">
                <a:latin typeface="Bahnschrift" panose="020B0502040204020203" pitchFamily="34" charset="0"/>
              </a:rPr>
              <a:t>với</a:t>
            </a:r>
            <a:r>
              <a:rPr lang="en-US" sz="2200" dirty="0">
                <a:latin typeface="Bahnschrift" panose="020B0502040204020203" pitchFamily="34" charset="0"/>
              </a:rPr>
              <a:t> </a:t>
            </a:r>
            <a:r>
              <a:rPr lang="en-US" sz="2200" dirty="0" err="1">
                <a:latin typeface="Bahnschrift" panose="020B0502040204020203" pitchFamily="34" charset="0"/>
              </a:rPr>
              <a:t>phong</a:t>
            </a:r>
            <a:r>
              <a:rPr lang="en-US" sz="2200" dirty="0">
                <a:latin typeface="Bahnschrift" panose="020B0502040204020203" pitchFamily="34" charset="0"/>
              </a:rPr>
              <a:t> </a:t>
            </a:r>
            <a:r>
              <a:rPr lang="en-US" sz="2200" dirty="0" err="1">
                <a:latin typeface="Bahnschrift" panose="020B0502040204020203" pitchFamily="34" charset="0"/>
              </a:rPr>
              <a:t>cách</a:t>
            </a:r>
            <a:r>
              <a:rPr lang="en-US" sz="2200" dirty="0">
                <a:latin typeface="Bahnschrift" panose="020B0502040204020203" pitchFamily="34" charset="0"/>
              </a:rPr>
              <a:t> </a:t>
            </a:r>
            <a:r>
              <a:rPr lang="en-US" sz="2200" dirty="0" err="1">
                <a:latin typeface="Bahnschrift" panose="020B0502040204020203" pitchFamily="34" charset="0"/>
              </a:rPr>
              <a:t>và</a:t>
            </a:r>
            <a:r>
              <a:rPr lang="en-US" sz="2200" dirty="0">
                <a:latin typeface="Bahnschrift" panose="020B0502040204020203" pitchFamily="34" charset="0"/>
              </a:rPr>
              <a:t> </a:t>
            </a:r>
            <a:r>
              <a:rPr lang="en-US" sz="2200" dirty="0" err="1">
                <a:latin typeface="Bahnschrift" panose="020B0502040204020203" pitchFamily="34" charset="0"/>
              </a:rPr>
              <a:t>sự</a:t>
            </a:r>
            <a:r>
              <a:rPr lang="en-US" sz="2200" dirty="0">
                <a:latin typeface="Bahnschrift" panose="020B0502040204020203" pitchFamily="34" charset="0"/>
              </a:rPr>
              <a:t> </a:t>
            </a:r>
            <a:r>
              <a:rPr lang="en-US" sz="2200" dirty="0" err="1">
                <a:latin typeface="Bahnschrift" panose="020B0502040204020203" pitchFamily="34" charset="0"/>
              </a:rPr>
              <a:t>tự</a:t>
            </a:r>
            <a:r>
              <a:rPr lang="en-US" sz="2200" dirty="0">
                <a:latin typeface="Bahnschrift" panose="020B0502040204020203" pitchFamily="34" charset="0"/>
              </a:rPr>
              <a:t> tin </a:t>
            </a:r>
            <a:r>
              <a:rPr lang="en-US" sz="2200" dirty="0" err="1">
                <a:latin typeface="Bahnschrift" panose="020B0502040204020203" pitchFamily="34" charset="0"/>
              </a:rPr>
              <a:t>của</a:t>
            </a:r>
            <a:r>
              <a:rPr lang="en-US" sz="2200" dirty="0">
                <a:latin typeface="Bahnschrift" panose="020B0502040204020203" pitchFamily="34" charset="0"/>
              </a:rPr>
              <a:t> </a:t>
            </a:r>
            <a:r>
              <a:rPr lang="en-US" sz="2200" dirty="0" err="1">
                <a:latin typeface="Bahnschrift" panose="020B0502040204020203" pitchFamily="34" charset="0"/>
              </a:rPr>
              <a:t>chúng</a:t>
            </a:r>
            <a:r>
              <a:rPr lang="en-US" sz="2200" dirty="0">
                <a:latin typeface="Bahnschrift" panose="020B0502040204020203" pitchFamily="34" charset="0"/>
              </a:rPr>
              <a:t> ta? </a:t>
            </a:r>
            <a:r>
              <a:rPr lang="vi-VN" sz="2200" dirty="0">
                <a:latin typeface="Bahnschrift" panose="020B0502040204020203" pitchFamily="34" charset="0"/>
              </a:rPr>
              <a:t>Hãy cùng nhìn lại những lần bạn đi mua giày và cảm nhận sự hưng phấn khi tìm thấy đôi giày hoàn hảo mà bạn luôn ao ước</a:t>
            </a:r>
            <a:r>
              <a:rPr lang="en-US" sz="2200" dirty="0">
                <a:latin typeface="Bahnschrift" panose="020B0502040204020203" pitchFamily="34" charset="0"/>
              </a:rPr>
              <a:t>. </a:t>
            </a:r>
            <a:r>
              <a:rPr lang="en-US" sz="2200" dirty="0" err="1">
                <a:latin typeface="Bahnschrift" panose="020B0502040204020203" pitchFamily="34" charset="0"/>
              </a:rPr>
              <a:t>Để</a:t>
            </a:r>
            <a:r>
              <a:rPr lang="en-US" sz="2200" dirty="0">
                <a:latin typeface="Bahnschrift" panose="020B0502040204020203" pitchFamily="34" charset="0"/>
              </a:rPr>
              <a:t> </a:t>
            </a:r>
            <a:r>
              <a:rPr lang="en-US" sz="2200" dirty="0" err="1">
                <a:latin typeface="Bahnschrift" panose="020B0502040204020203" pitchFamily="34" charset="0"/>
              </a:rPr>
              <a:t>đảm</a:t>
            </a:r>
            <a:r>
              <a:rPr lang="en-US" sz="2200" dirty="0">
                <a:latin typeface="Bahnschrift" panose="020B0502040204020203" pitchFamily="34" charset="0"/>
              </a:rPr>
              <a:t> </a:t>
            </a:r>
            <a:r>
              <a:rPr lang="en-US" sz="2200" dirty="0" err="1">
                <a:latin typeface="Bahnschrift" panose="020B0502040204020203" pitchFamily="34" charset="0"/>
              </a:rPr>
              <a:t>bảo</a:t>
            </a:r>
            <a:r>
              <a:rPr lang="en-US" sz="2200" dirty="0">
                <a:latin typeface="Bahnschrift" panose="020B0502040204020203" pitchFamily="34" charset="0"/>
              </a:rPr>
              <a:t> </a:t>
            </a:r>
            <a:r>
              <a:rPr lang="en-US" sz="2200" dirty="0" err="1">
                <a:latin typeface="Bahnschrift" panose="020B0502040204020203" pitchFamily="34" charset="0"/>
              </a:rPr>
              <a:t>nhu</a:t>
            </a:r>
            <a:r>
              <a:rPr lang="en-US" sz="2200" dirty="0">
                <a:latin typeface="Bahnschrift" panose="020B0502040204020203" pitchFamily="34" charset="0"/>
              </a:rPr>
              <a:t> </a:t>
            </a:r>
            <a:r>
              <a:rPr lang="en-US" sz="2200" dirty="0" err="1">
                <a:latin typeface="Bahnschrift" panose="020B0502040204020203" pitchFamily="34" charset="0"/>
              </a:rPr>
              <a:t>cầu</a:t>
            </a:r>
            <a:r>
              <a:rPr lang="en-US" sz="2200" dirty="0">
                <a:latin typeface="Bahnschrift" panose="020B0502040204020203" pitchFamily="34" charset="0"/>
              </a:rPr>
              <a:t> </a:t>
            </a:r>
            <a:r>
              <a:rPr lang="en-US" sz="2200" dirty="0" err="1">
                <a:latin typeface="Bahnschrift" panose="020B0502040204020203" pitchFamily="34" charset="0"/>
              </a:rPr>
              <a:t>trên</a:t>
            </a:r>
            <a:r>
              <a:rPr lang="en-US" sz="2200" dirty="0">
                <a:latin typeface="Bahnschrift" panose="020B0502040204020203" pitchFamily="34" charset="0"/>
              </a:rPr>
              <a:t> </a:t>
            </a:r>
            <a:r>
              <a:rPr lang="en-US" sz="2200" dirty="0" err="1">
                <a:latin typeface="Bahnschrift" panose="020B0502040204020203" pitchFamily="34" charset="0"/>
              </a:rPr>
              <a:t>chúng</a:t>
            </a:r>
            <a:r>
              <a:rPr lang="en-US" sz="2200" dirty="0">
                <a:latin typeface="Bahnschrift" panose="020B0502040204020203" pitchFamily="34" charset="0"/>
              </a:rPr>
              <a:t> </a:t>
            </a:r>
            <a:r>
              <a:rPr lang="en-US" sz="2200" dirty="0" err="1">
                <a:latin typeface="Bahnschrift" panose="020B0502040204020203" pitchFamily="34" charset="0"/>
              </a:rPr>
              <a:t>tôi</a:t>
            </a:r>
            <a:r>
              <a:rPr lang="en-US" sz="2200" dirty="0">
                <a:latin typeface="Bahnschrift" panose="020B0502040204020203" pitchFamily="34" charset="0"/>
              </a:rPr>
              <a:t> </a:t>
            </a:r>
            <a:r>
              <a:rPr lang="vi-VN" sz="2200" dirty="0">
                <a:latin typeface="Bahnschrift" panose="020B0502040204020203" pitchFamily="34" charset="0"/>
              </a:rPr>
              <a:t>xây dựng một trang web bán giày, như tiện lợi, đa dạng sản phẩm, chất lượng cao, khả năng tìm kiếm dễ dàng, và cung cấp một nền tảng mua sắm trực tuyến an toàn và đáng tin cậy</a:t>
            </a:r>
            <a:r>
              <a:rPr lang="en-US" sz="2200" dirty="0">
                <a:latin typeface="Bahnschrift" panose="020B0502040204020203" pitchFamily="34" charset="0"/>
              </a:rPr>
              <a:t> “</a:t>
            </a:r>
            <a:r>
              <a:rPr lang="en-US" sz="2400" dirty="0" err="1">
                <a:latin typeface="Bahnschrift" panose="020B0502040204020203" pitchFamily="34" charset="0"/>
                <a:cs typeface="Arial" panose="020B0604020202020204" pitchFamily="34" charset="0"/>
                <a:sym typeface="+mn-ea"/>
              </a:rPr>
              <a:t>Ananas</a:t>
            </a:r>
            <a:r>
              <a:rPr lang="en-US" sz="2400" dirty="0">
                <a:latin typeface="Bahnschrift" panose="020B0502040204020203" pitchFamily="34" charset="0"/>
                <a:cs typeface="Arial" panose="020B0604020202020204" pitchFamily="34" charset="0"/>
                <a:sym typeface="+mn-ea"/>
              </a:rPr>
              <a:t> – </a:t>
            </a:r>
            <a:r>
              <a:rPr lang="en-US" sz="2400" dirty="0" err="1">
                <a:latin typeface="Bahnschrift" panose="020B0502040204020203" pitchFamily="34" charset="0"/>
                <a:cs typeface="Arial" panose="020B0604020202020204" pitchFamily="34" charset="0"/>
                <a:sym typeface="+mn-ea"/>
              </a:rPr>
              <a:t>DiscoverYOU</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Khám</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phá</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chính</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bạn</a:t>
            </a:r>
            <a:r>
              <a:rPr lang="en-US" sz="2400" dirty="0">
                <a:latin typeface="Bahnschrift" panose="020B0502040204020203" pitchFamily="34" charset="0"/>
                <a:cs typeface="Arial" panose="020B0604020202020204" pitchFamily="34" charset="0"/>
                <a:sym typeface="+mn-ea"/>
              </a:rPr>
              <a:t>)”.</a:t>
            </a:r>
            <a:endParaRPr lang="vi-VN" sz="2400" dirty="0">
              <a:latin typeface="Bahnschrift" panose="020B0502040204020203" pitchFamily="34" charset="0"/>
              <a:cs typeface="Arial" panose="020B0604020202020204" pitchFamily="34" charset="0"/>
            </a:endParaRPr>
          </a:p>
          <a:p>
            <a:pPr algn="just">
              <a:lnSpc>
                <a:spcPct val="150000"/>
              </a:lnSpc>
              <a:spcBef>
                <a:spcPts val="0"/>
              </a:spcBef>
              <a:spcAft>
                <a:spcPts val="0"/>
              </a:spcAft>
            </a:pPr>
            <a:r>
              <a:rPr lang="vi-VN" sz="2200" dirty="0">
                <a:latin typeface="Bahnschrift" panose="020B0502040204020203" pitchFamily="34" charset="0"/>
              </a:rPr>
              <a:t>.</a:t>
            </a:r>
            <a:endParaRPr lang="en-US" altLang="vi-VN" sz="2200" dirty="0">
              <a:latin typeface="Bahnschrift" panose="020B0502040204020203" pitchFamily="34" charset="0"/>
              <a:cs typeface="Bahnschrift" panose="020B0502040204020203" charset="0"/>
            </a:endParaRPr>
          </a:p>
        </p:txBody>
      </p:sp>
      <p:sp>
        <p:nvSpPr>
          <p:cNvPr id="62" name="Rectangle 61"/>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9585169" y="1119484"/>
            <a:ext cx="951034" cy="799965"/>
          </a:xfrm>
          <a:prstGeom prst="rect">
            <a:avLst/>
          </a:prstGeom>
        </p:spPr>
      </p:pic>
      <p:pic>
        <p:nvPicPr>
          <p:cNvPr id="78" name="Picture 77"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0789844" y="1639545"/>
            <a:ext cx="799475" cy="784100"/>
          </a:xfrm>
          <a:prstGeom prst="rect">
            <a:avLst/>
          </a:prstGeom>
        </p:spPr>
      </p:pic>
      <p:pic>
        <p:nvPicPr>
          <p:cNvPr id="79" name="Picture 78"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9751337" y="2480103"/>
            <a:ext cx="912707" cy="740559"/>
          </a:xfrm>
          <a:prstGeom prst="rect">
            <a:avLst/>
          </a:prstGeom>
        </p:spPr>
      </p:pic>
      <p:pic>
        <p:nvPicPr>
          <p:cNvPr id="80" name="Picture 79"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10802014" y="3290876"/>
            <a:ext cx="795115" cy="775722"/>
          </a:xfrm>
          <a:prstGeom prst="rect">
            <a:avLst/>
          </a:prstGeom>
        </p:spPr>
      </p:pic>
      <p:pic>
        <p:nvPicPr>
          <p:cNvPr id="81" name="Picture 80"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9731551" y="4120864"/>
            <a:ext cx="744261" cy="789097"/>
          </a:xfrm>
          <a:prstGeom prst="rect">
            <a:avLst/>
          </a:prstGeom>
        </p:spPr>
      </p:pic>
      <p:pic>
        <p:nvPicPr>
          <p:cNvPr id="82" name="Picture 8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0711599" y="4989801"/>
            <a:ext cx="722489" cy="900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0" name="Rectangle 39"/>
          <p:cNvSpPr/>
          <p:nvPr/>
        </p:nvSpPr>
        <p:spPr>
          <a:xfrm>
            <a:off x="443491" y="1326451"/>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5913735"/>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1406299"/>
            <a:ext cx="530083" cy="519889"/>
          </a:xfrm>
          <a:prstGeom prst="rect">
            <a:avLst/>
          </a:prstGeom>
        </p:spPr>
      </p:pic>
      <p:sp>
        <p:nvSpPr>
          <p:cNvPr id="45" name="Rectangle: Folded Corner 44"/>
          <p:cNvSpPr/>
          <p:nvPr/>
        </p:nvSpPr>
        <p:spPr>
          <a:xfrm>
            <a:off x="422275" y="1311275"/>
            <a:ext cx="5216525"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22554" y="1429633"/>
            <a:ext cx="4295140" cy="39878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Phân</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công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công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việc</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trong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nhóm</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5984968"/>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4805498" y="1343427"/>
            <a:ext cx="471592" cy="587605"/>
          </a:xfrm>
          <a:prstGeom prst="rect">
            <a:avLst/>
          </a:prstGeom>
        </p:spPr>
      </p:pic>
      <p:sp>
        <p:nvSpPr>
          <p:cNvPr id="62" name="Rectangle 61"/>
          <p:cNvSpPr/>
          <p:nvPr/>
        </p:nvSpPr>
        <p:spPr>
          <a:xfrm>
            <a:off x="127845" y="-42810"/>
            <a:ext cx="12064155" cy="118013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7351" y="203138"/>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aphicFrame>
        <p:nvGraphicFramePr>
          <p:cNvPr id="30" name="Table 2">
            <a:extLst>
              <a:ext uri="{FF2B5EF4-FFF2-40B4-BE49-F238E27FC236}">
                <a16:creationId xmlns:a16="http://schemas.microsoft.com/office/drawing/2014/main" id="{F65F9B8A-4BB5-9354-718A-DCF871E09F05}"/>
              </a:ext>
            </a:extLst>
          </p:cNvPr>
          <p:cNvGraphicFramePr>
            <a:graphicFrameLocks noGrp="1"/>
          </p:cNvGraphicFramePr>
          <p:nvPr>
            <p:extLst>
              <p:ext uri="{D42A27DB-BD31-4B8C-83A1-F6EECF244321}">
                <p14:modId xmlns:p14="http://schemas.microsoft.com/office/powerpoint/2010/main" val="586308419"/>
              </p:ext>
            </p:extLst>
          </p:nvPr>
        </p:nvGraphicFramePr>
        <p:xfrm>
          <a:off x="1652560" y="1967941"/>
          <a:ext cx="9252279" cy="4784196"/>
        </p:xfrm>
        <a:graphic>
          <a:graphicData uri="http://schemas.openxmlformats.org/drawingml/2006/table">
            <a:tbl>
              <a:tblPr firstRow="1" bandRow="1">
                <a:tableStyleId>{3B4B98B0-60AC-42C2-AFA5-B58CD77FA1E5}</a:tableStyleId>
              </a:tblPr>
              <a:tblGrid>
                <a:gridCol w="1122449">
                  <a:extLst>
                    <a:ext uri="{9D8B030D-6E8A-4147-A177-3AD203B41FA5}">
                      <a16:colId xmlns:a16="http://schemas.microsoft.com/office/drawing/2014/main" val="189020414"/>
                    </a:ext>
                  </a:extLst>
                </a:gridCol>
                <a:gridCol w="2320997">
                  <a:extLst>
                    <a:ext uri="{9D8B030D-6E8A-4147-A177-3AD203B41FA5}">
                      <a16:colId xmlns:a16="http://schemas.microsoft.com/office/drawing/2014/main" val="3624879211"/>
                    </a:ext>
                  </a:extLst>
                </a:gridCol>
                <a:gridCol w="1664649">
                  <a:extLst>
                    <a:ext uri="{9D8B030D-6E8A-4147-A177-3AD203B41FA5}">
                      <a16:colId xmlns:a16="http://schemas.microsoft.com/office/drawing/2014/main" val="2916232560"/>
                    </a:ext>
                  </a:extLst>
                </a:gridCol>
                <a:gridCol w="2890066">
                  <a:extLst>
                    <a:ext uri="{9D8B030D-6E8A-4147-A177-3AD203B41FA5}">
                      <a16:colId xmlns:a16="http://schemas.microsoft.com/office/drawing/2014/main" val="254102209"/>
                    </a:ext>
                  </a:extLst>
                </a:gridCol>
                <a:gridCol w="1254118">
                  <a:extLst>
                    <a:ext uri="{9D8B030D-6E8A-4147-A177-3AD203B41FA5}">
                      <a16:colId xmlns:a16="http://schemas.microsoft.com/office/drawing/2014/main" val="3454433589"/>
                    </a:ext>
                  </a:extLst>
                </a:gridCol>
              </a:tblGrid>
              <a:tr h="428193">
                <a:tc gridSpan="5">
                  <a:txBody>
                    <a:bodyPr/>
                    <a:lstStyle/>
                    <a:p>
                      <a:pPr algn="ctr"/>
                      <a:r>
                        <a:rPr lang="en-US" dirty="0">
                          <a:solidFill>
                            <a:schemeClr val="accent1">
                              <a:lumMod val="50000"/>
                            </a:schemeClr>
                          </a:solidFill>
                        </a:rPr>
                        <a:t>BẢNG PHÂN CÔNG </a:t>
                      </a:r>
                      <a:r>
                        <a:rPr lang="en-US" dirty="0" err="1">
                          <a:solidFill>
                            <a:schemeClr val="accent1">
                              <a:lumMod val="50000"/>
                            </a:schemeClr>
                          </a:solidFill>
                        </a:rPr>
                        <a:t>CÔNG</a:t>
                      </a:r>
                      <a:r>
                        <a:rPr lang="en-US" dirty="0">
                          <a:solidFill>
                            <a:schemeClr val="accent1">
                              <a:lumMod val="50000"/>
                            </a:schemeClr>
                          </a:solidFill>
                        </a:rPr>
                        <a:t> VIỆC</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19898114"/>
                  </a:ext>
                </a:extLst>
              </a:tr>
              <a:tr h="419886">
                <a:tc>
                  <a:txBody>
                    <a:bodyPr/>
                    <a:lstStyle/>
                    <a:p>
                      <a:r>
                        <a:rPr lang="en-US" dirty="0"/>
                        <a:t>STT</a:t>
                      </a:r>
                    </a:p>
                  </a:txBody>
                  <a:tcPr/>
                </a:tc>
                <a:tc>
                  <a:txBody>
                    <a:bodyPr/>
                    <a:lstStyle/>
                    <a:p>
                      <a:r>
                        <a:rPr lang="en-US" dirty="0"/>
                        <a:t>HỌ &amp; TÊN </a:t>
                      </a:r>
                    </a:p>
                  </a:txBody>
                  <a:tcPr/>
                </a:tc>
                <a:tc>
                  <a:txBody>
                    <a:bodyPr/>
                    <a:lstStyle/>
                    <a:p>
                      <a:r>
                        <a:rPr lang="en-US" dirty="0"/>
                        <a:t>MSSV</a:t>
                      </a:r>
                    </a:p>
                  </a:txBody>
                  <a:tcPr/>
                </a:tc>
                <a:tc>
                  <a:txBody>
                    <a:bodyPr/>
                    <a:lstStyle/>
                    <a:p>
                      <a:r>
                        <a:rPr lang="en-US" dirty="0"/>
                        <a:t>PHÂN CÔNG </a:t>
                      </a:r>
                      <a:r>
                        <a:rPr lang="en-US" dirty="0" err="1"/>
                        <a:t>CÔNG</a:t>
                      </a:r>
                      <a:r>
                        <a:rPr lang="en-US" dirty="0"/>
                        <a:t> VIỆC</a:t>
                      </a:r>
                    </a:p>
                  </a:txBody>
                  <a:tcPr/>
                </a:tc>
                <a:tc>
                  <a:txBody>
                    <a:bodyPr/>
                    <a:lstStyle/>
                    <a:p>
                      <a:r>
                        <a:rPr lang="en-US" dirty="0"/>
                        <a:t>ĐÁNH GIÁ</a:t>
                      </a:r>
                    </a:p>
                  </a:txBody>
                  <a:tcPr/>
                </a:tc>
                <a:extLst>
                  <a:ext uri="{0D108BD9-81ED-4DB2-BD59-A6C34878D82A}">
                    <a16:rowId xmlns:a16="http://schemas.microsoft.com/office/drawing/2014/main" val="3866483796"/>
                  </a:ext>
                </a:extLst>
              </a:tr>
              <a:tr h="765675">
                <a:tc>
                  <a:txBody>
                    <a:bodyPr/>
                    <a:lstStyle/>
                    <a:p>
                      <a:pPr algn="ctr"/>
                      <a:r>
                        <a:rPr lang="en-US" dirty="0"/>
                        <a:t>1</a:t>
                      </a:r>
                    </a:p>
                  </a:txBody>
                  <a:tcPr/>
                </a:tc>
                <a:tc>
                  <a:txBody>
                    <a:bodyPr/>
                    <a:lstStyle/>
                    <a:p>
                      <a:pPr algn="l"/>
                      <a:r>
                        <a:rPr lang="en-US" dirty="0" err="1"/>
                        <a:t>Nguyễn</a:t>
                      </a:r>
                      <a:r>
                        <a:rPr lang="en-US" dirty="0"/>
                        <a:t> </a:t>
                      </a:r>
                      <a:r>
                        <a:rPr lang="en-US" dirty="0" err="1"/>
                        <a:t>Ngọc</a:t>
                      </a:r>
                      <a:r>
                        <a:rPr lang="en-US" dirty="0"/>
                        <a:t> </a:t>
                      </a:r>
                      <a:r>
                        <a:rPr lang="en-US" dirty="0" err="1" smtClean="0"/>
                        <a:t>Bảo</a:t>
                      </a:r>
                      <a:endParaRPr lang="en-US" dirty="0"/>
                    </a:p>
                  </a:txBody>
                  <a:tcPr/>
                </a:tc>
                <a:tc>
                  <a:txBody>
                    <a:bodyPr/>
                    <a:lstStyle/>
                    <a:p>
                      <a:pPr algn="ctr"/>
                      <a:r>
                        <a:rPr lang="en-US" dirty="0" smtClean="0"/>
                        <a:t>2001215617</a:t>
                      </a:r>
                      <a:endParaRPr lang="en-US" dirty="0"/>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Database</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giao</a:t>
                      </a:r>
                      <a:r>
                        <a:rPr lang="en-US" baseline="0" dirty="0" smtClean="0"/>
                        <a:t> </a:t>
                      </a:r>
                      <a:r>
                        <a:rPr lang="en-US" baseline="0" dirty="0" err="1" smtClean="0"/>
                        <a:t>diện</a:t>
                      </a:r>
                      <a:r>
                        <a:rPr lang="en-US" baseline="0" dirty="0" smtClean="0"/>
                        <a:t>,</a:t>
                      </a:r>
                      <a:r>
                        <a:rPr lang="en-US" dirty="0" smtClean="0"/>
                        <a:t> </a:t>
                      </a:r>
                      <a:r>
                        <a:rPr lang="en-US" dirty="0" err="1" smtClean="0"/>
                        <a:t>Đóng</a:t>
                      </a:r>
                      <a:r>
                        <a:rPr lang="en-US" dirty="0" smtClean="0"/>
                        <a:t> </a:t>
                      </a:r>
                      <a:r>
                        <a:rPr lang="en-US" dirty="0" err="1" smtClean="0"/>
                        <a:t>góp</a:t>
                      </a:r>
                      <a:r>
                        <a:rPr lang="en-US" dirty="0" smtClean="0"/>
                        <a:t> </a:t>
                      </a:r>
                      <a:r>
                        <a:rPr lang="en-US" dirty="0" err="1" smtClean="0"/>
                        <a:t>nội</a:t>
                      </a:r>
                      <a:r>
                        <a:rPr lang="en-US" dirty="0" smtClean="0"/>
                        <a:t> dung </a:t>
                      </a:r>
                      <a:r>
                        <a:rPr lang="en-US" dirty="0" err="1" smtClean="0"/>
                        <a:t>cả</a:t>
                      </a:r>
                      <a:r>
                        <a:rPr lang="en-US" dirty="0" smtClean="0"/>
                        <a:t> </a:t>
                      </a:r>
                      <a:r>
                        <a:rPr lang="en-US" dirty="0" err="1" smtClean="0"/>
                        <a:t>bài</a:t>
                      </a:r>
                      <a:r>
                        <a:rPr lang="en-US" baseline="0" dirty="0" smtClean="0"/>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aseline="0" dirty="0" err="1" smtClean="0"/>
                        <a:t>Làm</a:t>
                      </a:r>
                      <a:r>
                        <a:rPr lang="en-US" baseline="0" dirty="0" smtClean="0"/>
                        <a:t> </a:t>
                      </a:r>
                      <a:r>
                        <a:rPr lang="en-US" dirty="0" smtClean="0"/>
                        <a:t>Power point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p>
                  </a:txBody>
                  <a:tcPr/>
                </a:tc>
                <a:tc>
                  <a:txBody>
                    <a:bodyPr/>
                    <a:lstStyle/>
                    <a:p>
                      <a:pPr algn="ctr"/>
                      <a:r>
                        <a:rPr lang="en-US" dirty="0"/>
                        <a:t>100%</a:t>
                      </a:r>
                    </a:p>
                  </a:txBody>
                  <a:tcPr/>
                </a:tc>
                <a:extLst>
                  <a:ext uri="{0D108BD9-81ED-4DB2-BD59-A6C34878D82A}">
                    <a16:rowId xmlns:a16="http://schemas.microsoft.com/office/drawing/2014/main" val="2516343"/>
                  </a:ext>
                </a:extLst>
              </a:tr>
              <a:tr h="1111463">
                <a:tc>
                  <a:txBody>
                    <a:bodyPr/>
                    <a:lstStyle/>
                    <a:p>
                      <a:pPr algn="ctr"/>
                      <a:r>
                        <a:rPr lang="en-US" dirty="0"/>
                        <a:t>2</a:t>
                      </a:r>
                    </a:p>
                  </a:txBody>
                  <a:tcPr/>
                </a:tc>
                <a:tc>
                  <a:txBody>
                    <a:bodyPr/>
                    <a:lstStyle/>
                    <a:p>
                      <a:pPr algn="l"/>
                      <a:r>
                        <a:rPr lang="en-US" dirty="0" err="1"/>
                        <a:t>Nguyễn</a:t>
                      </a:r>
                      <a:r>
                        <a:rPr lang="en-US" baseline="0" dirty="0"/>
                        <a:t> </a:t>
                      </a:r>
                      <a:r>
                        <a:rPr lang="en-US" baseline="0" dirty="0" err="1"/>
                        <a:t>Ngọc</a:t>
                      </a:r>
                      <a:r>
                        <a:rPr lang="en-US" baseline="0" dirty="0"/>
                        <a:t> </a:t>
                      </a:r>
                      <a:r>
                        <a:rPr lang="en-US" baseline="0" dirty="0" err="1" smtClean="0"/>
                        <a:t>Quân</a:t>
                      </a:r>
                      <a:endParaRPr lang="en-US" dirty="0"/>
                    </a:p>
                  </a:txBody>
                  <a:tcPr/>
                </a:tc>
                <a:tc>
                  <a:txBody>
                    <a:bodyPr/>
                    <a:lstStyle/>
                    <a:p>
                      <a:pPr algn="ctr"/>
                      <a:r>
                        <a:rPr lang="en-US" dirty="0" smtClean="0"/>
                        <a:t>2001210779</a:t>
                      </a:r>
                      <a:endParaRPr lang="en-US" dirty="0"/>
                    </a:p>
                  </a:txBody>
                  <a:tcPr/>
                </a:tc>
                <a:tc>
                  <a:txBody>
                    <a:bodyPr/>
                    <a:lstStyle/>
                    <a:p>
                      <a:pPr marL="285750" indent="-285750" algn="l">
                        <a:buFont typeface="Wingdings" panose="05000000000000000000" pitchFamily="2" charset="2"/>
                        <a:buChar char="§"/>
                      </a:pPr>
                      <a:r>
                        <a:rPr lang="en-US" dirty="0" err="1"/>
                        <a:t>Giao</a:t>
                      </a:r>
                      <a:r>
                        <a:rPr lang="en-US" baseline="0" dirty="0"/>
                        <a:t> </a:t>
                      </a:r>
                      <a:r>
                        <a:rPr lang="en-US" baseline="0" dirty="0" err="1"/>
                        <a:t>diện</a:t>
                      </a:r>
                      <a:r>
                        <a:rPr lang="en-US" baseline="0" dirty="0"/>
                        <a:t> </a:t>
                      </a:r>
                      <a:r>
                        <a:rPr lang="en-US" baseline="0" dirty="0" err="1"/>
                        <a:t>trang</a:t>
                      </a:r>
                      <a:r>
                        <a:rPr lang="en-US" baseline="0" dirty="0"/>
                        <a:t> </a:t>
                      </a:r>
                      <a:r>
                        <a:rPr lang="en-US" baseline="0" dirty="0" err="1" smtClean="0"/>
                        <a:t>đăng</a:t>
                      </a:r>
                      <a:r>
                        <a:rPr lang="en-US" baseline="0" dirty="0" smtClean="0"/>
                        <a:t> </a:t>
                      </a:r>
                      <a:r>
                        <a:rPr lang="en-US" baseline="0" dirty="0" err="1" smtClean="0"/>
                        <a:t>nhập</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endParaRPr lang="en-US" baseline="0" dirty="0"/>
                    </a:p>
                    <a:p>
                      <a:pPr marL="285750" indent="-285750" algn="l">
                        <a:buFont typeface="Wingdings" panose="05000000000000000000" pitchFamily="2" charset="2"/>
                        <a:buChar char="§"/>
                      </a:pPr>
                      <a:r>
                        <a:rPr lang="en-US" dirty="0" err="1"/>
                        <a:t>Đóng</a:t>
                      </a:r>
                      <a:r>
                        <a:rPr lang="en-US" dirty="0"/>
                        <a:t> </a:t>
                      </a:r>
                      <a:r>
                        <a:rPr lang="en-US" dirty="0" err="1"/>
                        <a:t>góp</a:t>
                      </a:r>
                      <a:r>
                        <a:rPr lang="en-US" dirty="0"/>
                        <a:t> </a:t>
                      </a:r>
                      <a:r>
                        <a:rPr lang="en-US" dirty="0" err="1"/>
                        <a:t>nội</a:t>
                      </a:r>
                      <a:r>
                        <a:rPr lang="en-US" dirty="0"/>
                        <a:t> dung </a:t>
                      </a:r>
                      <a:r>
                        <a:rPr lang="en-US" dirty="0" err="1"/>
                        <a:t>cả</a:t>
                      </a:r>
                      <a:r>
                        <a:rPr lang="en-US" dirty="0"/>
                        <a:t> </a:t>
                      </a:r>
                      <a:r>
                        <a:rPr lang="en-US" dirty="0" err="1"/>
                        <a:t>bài</a:t>
                      </a:r>
                      <a:r>
                        <a:rPr lang="en-US" dirty="0"/>
                        <a:t> </a:t>
                      </a:r>
                    </a:p>
                    <a:p>
                      <a:pPr marL="285750" indent="-285750" algn="l">
                        <a:buFont typeface="Wingdings" panose="05000000000000000000" pitchFamily="2" charset="2"/>
                        <a:buChar char="§"/>
                      </a:pPr>
                      <a:r>
                        <a:rPr lang="en-US" dirty="0"/>
                        <a:t>Power point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p>
                      <a:pPr algn="ctr"/>
                      <a:endParaRPr lang="en-US" dirty="0"/>
                    </a:p>
                  </a:txBody>
                  <a:tcPr/>
                </a:tc>
                <a:extLst>
                  <a:ext uri="{0D108BD9-81ED-4DB2-BD59-A6C34878D82A}">
                    <a16:rowId xmlns:a16="http://schemas.microsoft.com/office/drawing/2014/main" val="3143312555"/>
                  </a:ext>
                </a:extLst>
              </a:tr>
              <a:tr h="1284357">
                <a:tc>
                  <a:txBody>
                    <a:bodyPr/>
                    <a:lstStyle/>
                    <a:p>
                      <a:pPr algn="ctr"/>
                      <a:r>
                        <a:rPr lang="en-US" dirty="0"/>
                        <a:t>3</a:t>
                      </a:r>
                    </a:p>
                  </a:txBody>
                  <a:tcPr/>
                </a:tc>
                <a:tc>
                  <a:txBody>
                    <a:bodyPr/>
                    <a:lstStyle/>
                    <a:p>
                      <a:pPr algn="l"/>
                      <a:r>
                        <a:rPr lang="en-US" dirty="0" err="1"/>
                        <a:t>Nguyễn</a:t>
                      </a:r>
                      <a:r>
                        <a:rPr lang="en-US" baseline="0" dirty="0"/>
                        <a:t> </a:t>
                      </a:r>
                      <a:r>
                        <a:rPr lang="en-US" baseline="0" dirty="0" err="1"/>
                        <a:t>Trọng</a:t>
                      </a:r>
                      <a:r>
                        <a:rPr lang="en-US" baseline="0" dirty="0"/>
                        <a:t> </a:t>
                      </a:r>
                      <a:r>
                        <a:rPr lang="en-US" baseline="0" dirty="0" err="1"/>
                        <a:t>Nhân</a:t>
                      </a:r>
                      <a:endParaRPr lang="en-US" dirty="0"/>
                    </a:p>
                  </a:txBody>
                  <a:tcPr/>
                </a:tc>
                <a:tc>
                  <a:txBody>
                    <a:bodyPr/>
                    <a:lstStyle/>
                    <a:p>
                      <a:pPr algn="ctr"/>
                      <a:r>
                        <a:rPr lang="en-US" sz="1800" b="0" i="0" kern="1200" dirty="0" smtClean="0">
                          <a:solidFill>
                            <a:schemeClr val="tx1"/>
                          </a:solidFill>
                          <a:effectLst/>
                          <a:latin typeface="+mn-lt"/>
                          <a:ea typeface="+mn-ea"/>
                          <a:cs typeface="+mn-cs"/>
                        </a:rPr>
                        <a:t>2001210774</a:t>
                      </a:r>
                      <a:endParaRPr lang="en-US" dirty="0"/>
                    </a:p>
                  </a:txBody>
                  <a:tcPr/>
                </a:tc>
                <a:tc>
                  <a:txBody>
                    <a:bodyPr/>
                    <a:lstStyle/>
                    <a:p>
                      <a:pPr marL="285750" indent="-285750" algn="l">
                        <a:buFont typeface="Wingdings" panose="05000000000000000000" pitchFamily="2" charset="2"/>
                        <a:buChar char="§"/>
                      </a:pPr>
                      <a:r>
                        <a:rPr lang="en-US" dirty="0" err="1" smtClean="0"/>
                        <a:t>Tham</a:t>
                      </a:r>
                      <a:r>
                        <a:rPr lang="en-US" dirty="0" smtClean="0"/>
                        <a:t> </a:t>
                      </a:r>
                      <a:r>
                        <a:rPr lang="en-US" dirty="0" err="1" smtClean="0"/>
                        <a:t>gia</a:t>
                      </a:r>
                      <a:r>
                        <a:rPr lang="en-US" dirty="0" smtClean="0"/>
                        <a:t> </a:t>
                      </a:r>
                      <a:r>
                        <a:rPr lang="en-US" dirty="0" err="1" smtClean="0"/>
                        <a:t>lên</a:t>
                      </a:r>
                      <a:r>
                        <a:rPr lang="en-US" baseline="0" dirty="0" smtClean="0"/>
                        <a:t> ý </a:t>
                      </a:r>
                      <a:r>
                        <a:rPr lang="en-US" baseline="0" dirty="0" err="1" smtClean="0"/>
                        <a:t>tưởng</a:t>
                      </a:r>
                      <a:endParaRPr lang="en-US" dirty="0" smtClean="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smtClean="0"/>
                        <a:t>Power point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err="1" smtClean="0"/>
                        <a:t>Đóng</a:t>
                      </a:r>
                      <a:r>
                        <a:rPr lang="en-US" dirty="0" smtClean="0"/>
                        <a:t> </a:t>
                      </a:r>
                      <a:r>
                        <a:rPr lang="en-US" dirty="0" err="1" smtClean="0"/>
                        <a:t>góp</a:t>
                      </a:r>
                      <a:r>
                        <a:rPr lang="en-US" dirty="0" smtClean="0"/>
                        <a:t> </a:t>
                      </a:r>
                      <a:r>
                        <a:rPr lang="en-US" dirty="0" err="1" smtClean="0"/>
                        <a:t>nội</a:t>
                      </a:r>
                      <a:r>
                        <a:rPr lang="en-US" dirty="0" smtClean="0"/>
                        <a:t> dung </a:t>
                      </a:r>
                      <a:r>
                        <a:rPr lang="en-US" dirty="0" err="1" smtClean="0"/>
                        <a:t>cả</a:t>
                      </a:r>
                      <a:r>
                        <a:rPr lang="en-US" dirty="0" smtClean="0"/>
                        <a:t> </a:t>
                      </a:r>
                      <a:r>
                        <a:rPr lang="en-US" dirty="0" err="1" smtClean="0"/>
                        <a:t>bài</a:t>
                      </a:r>
                      <a:r>
                        <a:rPr lang="en-US" dirty="0" smtClean="0"/>
                        <a:t> </a:t>
                      </a:r>
                    </a:p>
                    <a:p>
                      <a:pPr marL="285750" indent="-285750" algn="l">
                        <a:buFont typeface="Wingdings" panose="05000000000000000000" pitchFamily="2" charset="2"/>
                        <a:buChar cha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p>
                      <a:pPr algn="ctr"/>
                      <a:endParaRPr lang="en-US" dirty="0"/>
                    </a:p>
                  </a:txBody>
                  <a:tcPr/>
                </a:tc>
                <a:extLst>
                  <a:ext uri="{0D108BD9-81ED-4DB2-BD59-A6C34878D82A}">
                    <a16:rowId xmlns:a16="http://schemas.microsoft.com/office/drawing/2014/main" val="13814388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42857" y="1303591"/>
            <a:ext cx="900536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Folded Corner 44"/>
          <p:cNvSpPr/>
          <p:nvPr/>
        </p:nvSpPr>
        <p:spPr>
          <a:xfrm>
            <a:off x="268128" y="1110742"/>
            <a:ext cx="4677410"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313172" y="1234521"/>
            <a:ext cx="4386580" cy="39878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Sơ</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đồ</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trang</a:t>
            </a:r>
            <a:r>
              <a:rPr lang="en-PH" sz="2000" dirty="0">
                <a:solidFill>
                  <a:schemeClr val="bg1"/>
                </a:solidFill>
                <a:latin typeface="SVN-Product Sans" panose="020B0403030502040203" pitchFamily="34" charset="0"/>
              </a:rPr>
              <a:t> web</a:t>
            </a:r>
          </a:p>
        </p:txBody>
      </p:sp>
      <p:sp>
        <p:nvSpPr>
          <p:cNvPr id="62" name="Rectangle 61"/>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9585169" y="1119484"/>
            <a:ext cx="951034" cy="799965"/>
          </a:xfrm>
          <a:prstGeom prst="rect">
            <a:avLst/>
          </a:prstGeom>
        </p:spPr>
      </p:pic>
      <p:pic>
        <p:nvPicPr>
          <p:cNvPr id="78" name="Picture 77"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090462" y="1375019"/>
            <a:ext cx="799475" cy="784100"/>
          </a:xfrm>
          <a:prstGeom prst="rect">
            <a:avLst/>
          </a:prstGeom>
        </p:spPr>
      </p:pic>
      <p:pic>
        <p:nvPicPr>
          <p:cNvPr id="79" name="Picture 78"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5491483" y="1012075"/>
            <a:ext cx="912707" cy="740559"/>
          </a:xfrm>
          <a:prstGeom prst="rect">
            <a:avLst/>
          </a:prstGeom>
        </p:spPr>
      </p:pic>
      <p:pic>
        <p:nvPicPr>
          <p:cNvPr id="80" name="Picture 79"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11546724" y="2706791"/>
            <a:ext cx="795115" cy="775722"/>
          </a:xfrm>
          <a:prstGeom prst="rect">
            <a:avLst/>
          </a:prstGeom>
        </p:spPr>
      </p:pic>
      <p:pic>
        <p:nvPicPr>
          <p:cNvPr id="81" name="Picture 80"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3801845" y="6257138"/>
            <a:ext cx="744261" cy="789097"/>
          </a:xfrm>
          <a:prstGeom prst="rect">
            <a:avLst/>
          </a:prstGeom>
        </p:spPr>
      </p:pic>
      <p:pic>
        <p:nvPicPr>
          <p:cNvPr id="82" name="Picture 8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1328167" y="6189935"/>
            <a:ext cx="722489" cy="900224"/>
          </a:xfrm>
          <a:prstGeom prst="rect">
            <a:avLst/>
          </a:prstGeom>
        </p:spPr>
      </p:pic>
      <p:pic>
        <p:nvPicPr>
          <p:cNvPr id="3" name="Picture 2"/>
          <p:cNvPicPr>
            <a:picLocks noChangeAspect="1"/>
          </p:cNvPicPr>
          <p:nvPr/>
        </p:nvPicPr>
        <p:blipFill>
          <a:blip r:embed="rId11"/>
          <a:stretch>
            <a:fillRect/>
          </a:stretch>
        </p:blipFill>
        <p:spPr>
          <a:xfrm>
            <a:off x="6577762" y="2000254"/>
            <a:ext cx="4865189" cy="4025905"/>
          </a:xfrm>
          <a:prstGeom prst="rect">
            <a:avLst/>
          </a:prstGeom>
        </p:spPr>
      </p:pic>
      <p:pic>
        <p:nvPicPr>
          <p:cNvPr id="4" name="Picture 3"/>
          <p:cNvPicPr>
            <a:picLocks noChangeAspect="1"/>
          </p:cNvPicPr>
          <p:nvPr/>
        </p:nvPicPr>
        <p:blipFill>
          <a:blip r:embed="rId12"/>
          <a:stretch>
            <a:fillRect/>
          </a:stretch>
        </p:blipFill>
        <p:spPr>
          <a:xfrm>
            <a:off x="990003" y="2000254"/>
            <a:ext cx="4619105" cy="4145639"/>
          </a:xfrm>
          <a:prstGeom prst="rect">
            <a:avLst/>
          </a:prstGeom>
        </p:spPr>
      </p:pic>
    </p:spTree>
    <p:extLst>
      <p:ext uri="{BB962C8B-B14F-4D97-AF65-F5344CB8AC3E}">
        <p14:creationId xmlns:p14="http://schemas.microsoft.com/office/powerpoint/2010/main" val="1532307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44" name="Picture 43"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2679795" y="1788570"/>
            <a:ext cx="147393" cy="3489667"/>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32636" y="1673342"/>
            <a:ext cx="152055" cy="7057736"/>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9587820" y="1788570"/>
            <a:ext cx="147393" cy="348966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29706" y="-1661340"/>
            <a:ext cx="152054" cy="7051877"/>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0" name="Rectangle: Folded Corner 59"/>
          <p:cNvSpPr/>
          <p:nvPr/>
        </p:nvSpPr>
        <p:spPr>
          <a:xfrm>
            <a:off x="3709670" y="2900045"/>
            <a:ext cx="5300980" cy="149225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TextBox 60"/>
          <p:cNvSpPr txBox="1"/>
          <p:nvPr/>
        </p:nvSpPr>
        <p:spPr>
          <a:xfrm>
            <a:off x="4420235" y="3004820"/>
            <a:ext cx="3879850" cy="1198880"/>
          </a:xfrm>
          <a:prstGeom prst="rect">
            <a:avLst/>
          </a:prstGeom>
          <a:noFill/>
        </p:spPr>
        <p:txBody>
          <a:bodyPr wrap="square" rtlCol="0">
            <a:spAutoFit/>
          </a:bodyPr>
          <a:lstStyle/>
          <a:p>
            <a:pPr algn="ctr"/>
            <a:r>
              <a:rPr lang="en-PH" sz="3600">
                <a:solidFill>
                  <a:schemeClr val="bg1"/>
                </a:solidFill>
                <a:latin typeface="SVN-Product Sans" panose="020B0403030502040203" pitchFamily="34" charset="0"/>
                <a:sym typeface="+mn-ea"/>
              </a:rPr>
              <a:t>Nội dung </a:t>
            </a:r>
            <a:r>
              <a:rPr lang="en-US" altLang="en-PH" sz="3600">
                <a:solidFill>
                  <a:schemeClr val="bg1"/>
                </a:solidFill>
                <a:latin typeface="SVN-Product Sans" panose="020B0403030502040203" pitchFamily="34" charset="0"/>
                <a:sym typeface="+mn-ea"/>
              </a:rPr>
              <a:t>chính về bài báo cáo</a:t>
            </a:r>
            <a:endParaRPr lang="en-PH" sz="3600" b="1" dirty="0">
              <a:solidFill>
                <a:schemeClr val="bg1"/>
              </a:solidFill>
              <a:latin typeface="SVN-Product Sans" panose="020B040303050204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8" fill="hold" nodeType="withEffect">
                                  <p:stCondLst>
                                    <p:cond delay="80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1000"/>
                                        <p:tgtEl>
                                          <p:spTgt spid="57"/>
                                        </p:tgtEl>
                                      </p:cBhvr>
                                    </p:animEffect>
                                  </p:childTnLst>
                                </p:cTn>
                              </p:par>
                              <p:par>
                                <p:cTn id="11" presetID="22" presetClass="entr" presetSubtype="1" fill="hold" nodeType="withEffect">
                                  <p:stCondLst>
                                    <p:cond delay="17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000"/>
                                        <p:tgtEl>
                                          <p:spTgt spid="54"/>
                                        </p:tgtEl>
                                      </p:cBhvr>
                                    </p:animEffect>
                                  </p:childTnLst>
                                </p:cTn>
                              </p:par>
                              <p:par>
                                <p:cTn id="14" presetID="22" presetClass="entr" presetSubtype="2" fill="hold" nodeType="withEffect">
                                  <p:stCondLst>
                                    <p:cond delay="250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1171</Words>
  <Application>Microsoft Office PowerPoint</Application>
  <PresentationFormat>Widescreen</PresentationFormat>
  <Paragraphs>185</Paragraphs>
  <Slides>25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Bahnschrift</vt:lpstr>
      <vt:lpstr>Calibri</vt:lpstr>
      <vt:lpstr>Calibri Light</vt:lpstr>
      <vt:lpstr>Product Sans</vt:lpstr>
      <vt:lpstr>SVN-Product Sans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Ann Catipon</dc:creator>
  <cp:lastModifiedBy>HOME</cp:lastModifiedBy>
  <cp:revision>137</cp:revision>
  <dcterms:created xsi:type="dcterms:W3CDTF">2021-04-09T16:30:00Z</dcterms:created>
  <dcterms:modified xsi:type="dcterms:W3CDTF">2023-12-04T13:59:12Z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16D2C1D2181241E8B8AD0491C20A026B</vt:lpwstr>
  </property>
  <property fmtid="{D5CDD505-2E9C-101B-9397-08002B2CF9AE}" pid="3" name="KSOProductBuildVer">
    <vt:lpwstr>1033-11.2.0.11156</vt:lpwstr>
  </property>
</Properties>
</file>